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7" r:id="rId2"/>
    <p:sldMasterId id="2147483689" r:id="rId3"/>
    <p:sldMasterId id="2147483701" r:id="rId4"/>
    <p:sldMasterId id="2147483714" r:id="rId5"/>
  </p:sldMasterIdLst>
  <p:notesMasterIdLst>
    <p:notesMasterId r:id="rId28"/>
  </p:notesMasterIdLst>
  <p:sldIdLst>
    <p:sldId id="406" r:id="rId6"/>
    <p:sldId id="407" r:id="rId7"/>
    <p:sldId id="344" r:id="rId8"/>
    <p:sldId id="399" r:id="rId9"/>
    <p:sldId id="355" r:id="rId10"/>
    <p:sldId id="259" r:id="rId11"/>
    <p:sldId id="400" r:id="rId12"/>
    <p:sldId id="393" r:id="rId13"/>
    <p:sldId id="401" r:id="rId14"/>
    <p:sldId id="263" r:id="rId15"/>
    <p:sldId id="363" r:id="rId16"/>
    <p:sldId id="395" r:id="rId17"/>
    <p:sldId id="403" r:id="rId18"/>
    <p:sldId id="402" r:id="rId19"/>
    <p:sldId id="270" r:id="rId20"/>
    <p:sldId id="271" r:id="rId21"/>
    <p:sldId id="397" r:id="rId22"/>
    <p:sldId id="396" r:id="rId23"/>
    <p:sldId id="273" r:id="rId24"/>
    <p:sldId id="272" r:id="rId25"/>
    <p:sldId id="404" r:id="rId26"/>
    <p:sldId id="39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D60093"/>
    <a:srgbClr val="00FF00"/>
    <a:srgbClr val="0033CC"/>
    <a:srgbClr val="C93B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4" d="100"/>
          <a:sy n="74" d="100"/>
        </p:scale>
        <p:origin x="-1254" y="120"/>
      </p:cViewPr>
      <p:guideLst>
        <p:guide orient="horz" pos="2160"/>
        <p:guide pos="2880"/>
      </p:guideLst>
    </p:cSldViewPr>
  </p:slideViewPr>
  <p:notesTextViewPr>
    <p:cViewPr>
      <p:scale>
        <a:sx n="1" d="1"/>
        <a:sy n="1" d="1"/>
      </p:scale>
      <p:origin x="0" y="0"/>
    </p:cViewPr>
  </p:notesTextViewPr>
  <p:sorterViewPr>
    <p:cViewPr>
      <p:scale>
        <a:sx n="100" d="100"/>
        <a:sy n="100" d="100"/>
      </p:scale>
      <p:origin x="0" y="-32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02266D-8184-41E1-B1CF-E26143403365}" type="datetimeFigureOut">
              <a:rPr lang="en-US" smtClean="0"/>
              <a:pPr/>
              <a:t>3/6/2022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3298B1-05B4-44F4-BECB-9C73AB5D4FCE}" type="slidenum">
              <a:rPr lang="en-US" smtClean="0"/>
              <a:pPr/>
              <a:t>‹#›</a:t>
            </a:fld>
            <a:endParaRPr lang="en-US"/>
          </a:p>
        </p:txBody>
      </p:sp>
    </p:spTree>
    <p:extLst>
      <p:ext uri="{BB962C8B-B14F-4D97-AF65-F5344CB8AC3E}">
        <p14:creationId xmlns:p14="http://schemas.microsoft.com/office/powerpoint/2010/main" val="3477114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a:ln/>
        </p:spPr>
      </p:sp>
      <p:sp>
        <p:nvSpPr>
          <p:cNvPr id="512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smtClean="0">
              <a:latin typeface="Arial" pitchFamily="34" charset="0"/>
              <a:cs typeface="Arial" pitchFamily="34" charset="0"/>
            </a:endParaRPr>
          </a:p>
        </p:txBody>
      </p:sp>
      <p:sp>
        <p:nvSpPr>
          <p:cNvPr id="512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VNI-Times" pitchFamily="2" charset="0"/>
              </a:defRPr>
            </a:lvl1pPr>
            <a:lvl2pPr marL="742950" indent="-285750">
              <a:defRPr sz="4000">
                <a:solidFill>
                  <a:schemeClr val="tx1"/>
                </a:solidFill>
                <a:latin typeface="VNI-Times" pitchFamily="2" charset="0"/>
              </a:defRPr>
            </a:lvl2pPr>
            <a:lvl3pPr marL="1143000" indent="-228600">
              <a:defRPr sz="4000">
                <a:solidFill>
                  <a:schemeClr val="tx1"/>
                </a:solidFill>
                <a:latin typeface="VNI-Times" pitchFamily="2" charset="0"/>
              </a:defRPr>
            </a:lvl3pPr>
            <a:lvl4pPr marL="1600200" indent="-228600">
              <a:defRPr sz="4000">
                <a:solidFill>
                  <a:schemeClr val="tx1"/>
                </a:solidFill>
                <a:latin typeface="VNI-Times" pitchFamily="2" charset="0"/>
              </a:defRPr>
            </a:lvl4pPr>
            <a:lvl5pPr marL="2057400" indent="-228600">
              <a:defRPr sz="4000">
                <a:solidFill>
                  <a:schemeClr val="tx1"/>
                </a:solidFill>
                <a:latin typeface="VNI-Times" pitchFamily="2" charset="0"/>
              </a:defRPr>
            </a:lvl5pPr>
            <a:lvl6pPr marL="2514600" indent="-228600" eaLnBrk="0" fontAlgn="base" hangingPunct="0">
              <a:spcBef>
                <a:spcPct val="0"/>
              </a:spcBef>
              <a:spcAft>
                <a:spcPct val="0"/>
              </a:spcAft>
              <a:defRPr sz="4000">
                <a:solidFill>
                  <a:schemeClr val="tx1"/>
                </a:solidFill>
                <a:latin typeface="VNI-Times" pitchFamily="2" charset="0"/>
              </a:defRPr>
            </a:lvl6pPr>
            <a:lvl7pPr marL="2971800" indent="-228600" eaLnBrk="0" fontAlgn="base" hangingPunct="0">
              <a:spcBef>
                <a:spcPct val="0"/>
              </a:spcBef>
              <a:spcAft>
                <a:spcPct val="0"/>
              </a:spcAft>
              <a:defRPr sz="4000">
                <a:solidFill>
                  <a:schemeClr val="tx1"/>
                </a:solidFill>
                <a:latin typeface="VNI-Times" pitchFamily="2" charset="0"/>
              </a:defRPr>
            </a:lvl7pPr>
            <a:lvl8pPr marL="3429000" indent="-228600" eaLnBrk="0" fontAlgn="base" hangingPunct="0">
              <a:spcBef>
                <a:spcPct val="0"/>
              </a:spcBef>
              <a:spcAft>
                <a:spcPct val="0"/>
              </a:spcAft>
              <a:defRPr sz="4000">
                <a:solidFill>
                  <a:schemeClr val="tx1"/>
                </a:solidFill>
                <a:latin typeface="VNI-Times" pitchFamily="2" charset="0"/>
              </a:defRPr>
            </a:lvl8pPr>
            <a:lvl9pPr marL="3886200" indent="-228600" eaLnBrk="0" fontAlgn="base" hangingPunct="0">
              <a:spcBef>
                <a:spcPct val="0"/>
              </a:spcBef>
              <a:spcAft>
                <a:spcPct val="0"/>
              </a:spcAft>
              <a:defRPr sz="4000">
                <a:solidFill>
                  <a:schemeClr val="tx1"/>
                </a:solidFill>
                <a:latin typeface="VNI-Times" pitchFamily="2" charset="0"/>
              </a:defRPr>
            </a:lvl9pPr>
          </a:lstStyle>
          <a:p>
            <a:fld id="{84A82995-46BE-4BF3-AE96-13DA9C4073E2}" type="slidenum">
              <a:rPr lang="zh-CN" altLang="en-US" sz="1200">
                <a:solidFill>
                  <a:prstClr val="black"/>
                </a:solidFill>
                <a:latin typeface="Arial" pitchFamily="34" charset="0"/>
                <a:cs typeface="等线"/>
              </a:rPr>
              <a:pPr/>
              <a:t>1</a:t>
            </a:fld>
            <a:endParaRPr lang="zh-CN" altLang="en-US" sz="1200">
              <a:solidFill>
                <a:prstClr val="black"/>
              </a:solidFill>
              <a:latin typeface="Arial" pitchFamily="34" charset="0"/>
              <a:cs typeface="等线"/>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baseline="-25000">
                <a:solidFill>
                  <a:schemeClr val="tx1"/>
                </a:solidFill>
                <a:latin typeface="Times New Roman" pitchFamily="18" charset="0"/>
              </a:defRPr>
            </a:lvl1pPr>
            <a:lvl2pPr marL="742950" indent="-285750" eaLnBrk="0" hangingPunct="0">
              <a:defRPr baseline="-25000">
                <a:solidFill>
                  <a:schemeClr val="tx1"/>
                </a:solidFill>
                <a:latin typeface="Times New Roman" pitchFamily="18" charset="0"/>
              </a:defRPr>
            </a:lvl2pPr>
            <a:lvl3pPr marL="1143000" indent="-228600" eaLnBrk="0" hangingPunct="0">
              <a:defRPr baseline="-25000">
                <a:solidFill>
                  <a:schemeClr val="tx1"/>
                </a:solidFill>
                <a:latin typeface="Times New Roman" pitchFamily="18" charset="0"/>
              </a:defRPr>
            </a:lvl3pPr>
            <a:lvl4pPr marL="1600200" indent="-228600" eaLnBrk="0" hangingPunct="0">
              <a:defRPr baseline="-25000">
                <a:solidFill>
                  <a:schemeClr val="tx1"/>
                </a:solidFill>
                <a:latin typeface="Times New Roman" pitchFamily="18" charset="0"/>
              </a:defRPr>
            </a:lvl4pPr>
            <a:lvl5pPr marL="2057400" indent="-228600" eaLnBrk="0" hangingPunct="0">
              <a:defRPr baseline="-25000">
                <a:solidFill>
                  <a:schemeClr val="tx1"/>
                </a:solidFill>
                <a:latin typeface="Times New Roman" pitchFamily="18" charset="0"/>
              </a:defRPr>
            </a:lvl5pPr>
            <a:lvl6pPr marL="2514600" indent="-228600" eaLnBrk="0" fontAlgn="base" hangingPunct="0">
              <a:spcBef>
                <a:spcPct val="0"/>
              </a:spcBef>
              <a:spcAft>
                <a:spcPct val="0"/>
              </a:spcAft>
              <a:defRPr baseline="-25000">
                <a:solidFill>
                  <a:schemeClr val="tx1"/>
                </a:solidFill>
                <a:latin typeface="Times New Roman" pitchFamily="18" charset="0"/>
              </a:defRPr>
            </a:lvl6pPr>
            <a:lvl7pPr marL="2971800" indent="-228600" eaLnBrk="0" fontAlgn="base" hangingPunct="0">
              <a:spcBef>
                <a:spcPct val="0"/>
              </a:spcBef>
              <a:spcAft>
                <a:spcPct val="0"/>
              </a:spcAft>
              <a:defRPr baseline="-25000">
                <a:solidFill>
                  <a:schemeClr val="tx1"/>
                </a:solidFill>
                <a:latin typeface="Times New Roman" pitchFamily="18" charset="0"/>
              </a:defRPr>
            </a:lvl7pPr>
            <a:lvl8pPr marL="3429000" indent="-228600" eaLnBrk="0" fontAlgn="base" hangingPunct="0">
              <a:spcBef>
                <a:spcPct val="0"/>
              </a:spcBef>
              <a:spcAft>
                <a:spcPct val="0"/>
              </a:spcAft>
              <a:defRPr baseline="-25000">
                <a:solidFill>
                  <a:schemeClr val="tx1"/>
                </a:solidFill>
                <a:latin typeface="Times New Roman" pitchFamily="18" charset="0"/>
              </a:defRPr>
            </a:lvl8pPr>
            <a:lvl9pPr marL="3886200" indent="-228600" eaLnBrk="0" fontAlgn="base" hangingPunct="0">
              <a:spcBef>
                <a:spcPct val="0"/>
              </a:spcBef>
              <a:spcAft>
                <a:spcPct val="0"/>
              </a:spcAft>
              <a:defRPr baseline="-25000">
                <a:solidFill>
                  <a:schemeClr val="tx1"/>
                </a:solidFill>
                <a:latin typeface="Times New Roman"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111A7C2-E298-4F1F-ABAB-EDAF868D8A56}"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557374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baseline="-25000">
                <a:solidFill>
                  <a:schemeClr val="tx1"/>
                </a:solidFill>
                <a:latin typeface="Times New Roman" pitchFamily="18" charset="0"/>
              </a:defRPr>
            </a:lvl1pPr>
            <a:lvl2pPr marL="742950" indent="-285750" eaLnBrk="0" hangingPunct="0">
              <a:defRPr baseline="-25000">
                <a:solidFill>
                  <a:schemeClr val="tx1"/>
                </a:solidFill>
                <a:latin typeface="Times New Roman" pitchFamily="18" charset="0"/>
              </a:defRPr>
            </a:lvl2pPr>
            <a:lvl3pPr marL="1143000" indent="-228600" eaLnBrk="0" hangingPunct="0">
              <a:defRPr baseline="-25000">
                <a:solidFill>
                  <a:schemeClr val="tx1"/>
                </a:solidFill>
                <a:latin typeface="Times New Roman" pitchFamily="18" charset="0"/>
              </a:defRPr>
            </a:lvl3pPr>
            <a:lvl4pPr marL="1600200" indent="-228600" eaLnBrk="0" hangingPunct="0">
              <a:defRPr baseline="-25000">
                <a:solidFill>
                  <a:schemeClr val="tx1"/>
                </a:solidFill>
                <a:latin typeface="Times New Roman" pitchFamily="18" charset="0"/>
              </a:defRPr>
            </a:lvl4pPr>
            <a:lvl5pPr marL="2057400" indent="-228600" eaLnBrk="0" hangingPunct="0">
              <a:defRPr baseline="-25000">
                <a:solidFill>
                  <a:schemeClr val="tx1"/>
                </a:solidFill>
                <a:latin typeface="Times New Roman" pitchFamily="18" charset="0"/>
              </a:defRPr>
            </a:lvl5pPr>
            <a:lvl6pPr marL="2514600" indent="-228600" eaLnBrk="0" fontAlgn="base" hangingPunct="0">
              <a:spcBef>
                <a:spcPct val="0"/>
              </a:spcBef>
              <a:spcAft>
                <a:spcPct val="0"/>
              </a:spcAft>
              <a:defRPr baseline="-25000">
                <a:solidFill>
                  <a:schemeClr val="tx1"/>
                </a:solidFill>
                <a:latin typeface="Times New Roman" pitchFamily="18" charset="0"/>
              </a:defRPr>
            </a:lvl6pPr>
            <a:lvl7pPr marL="2971800" indent="-228600" eaLnBrk="0" fontAlgn="base" hangingPunct="0">
              <a:spcBef>
                <a:spcPct val="0"/>
              </a:spcBef>
              <a:spcAft>
                <a:spcPct val="0"/>
              </a:spcAft>
              <a:defRPr baseline="-25000">
                <a:solidFill>
                  <a:schemeClr val="tx1"/>
                </a:solidFill>
                <a:latin typeface="Times New Roman" pitchFamily="18" charset="0"/>
              </a:defRPr>
            </a:lvl7pPr>
            <a:lvl8pPr marL="3429000" indent="-228600" eaLnBrk="0" fontAlgn="base" hangingPunct="0">
              <a:spcBef>
                <a:spcPct val="0"/>
              </a:spcBef>
              <a:spcAft>
                <a:spcPct val="0"/>
              </a:spcAft>
              <a:defRPr baseline="-25000">
                <a:solidFill>
                  <a:schemeClr val="tx1"/>
                </a:solidFill>
                <a:latin typeface="Times New Roman" pitchFamily="18" charset="0"/>
              </a:defRPr>
            </a:lvl8pPr>
            <a:lvl9pPr marL="3886200" indent="-228600" eaLnBrk="0" fontAlgn="base" hangingPunct="0">
              <a:spcBef>
                <a:spcPct val="0"/>
              </a:spcBef>
              <a:spcAft>
                <a:spcPct val="0"/>
              </a:spcAft>
              <a:defRPr baseline="-25000">
                <a:solidFill>
                  <a:schemeClr val="tx1"/>
                </a:solidFill>
                <a:latin typeface="Times New Roman" pitchFamily="18" charset="0"/>
              </a:defRPr>
            </a:lvl9pPr>
          </a:lstStyle>
          <a:p>
            <a:pPr eaLnBrk="1" hangingPunct="1"/>
            <a:fld id="{4111A7C2-E298-4F1F-ABAB-EDAF868D8A56}" type="slidenum">
              <a:rPr lang="en-US" baseline="0">
                <a:latin typeface="Arial" charset="0"/>
              </a:rPr>
              <a:pPr eaLnBrk="1" hangingPunct="1"/>
              <a:t>15</a:t>
            </a:fld>
            <a:endParaRPr lang="en-US" baseline="0">
              <a:latin typeface="Arial"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16336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baseline="-25000">
                <a:solidFill>
                  <a:schemeClr val="tx1"/>
                </a:solidFill>
                <a:latin typeface="Times New Roman" pitchFamily="18" charset="0"/>
              </a:defRPr>
            </a:lvl1pPr>
            <a:lvl2pPr marL="742950" indent="-285750" eaLnBrk="0" hangingPunct="0">
              <a:defRPr baseline="-25000">
                <a:solidFill>
                  <a:schemeClr val="tx1"/>
                </a:solidFill>
                <a:latin typeface="Times New Roman" pitchFamily="18" charset="0"/>
              </a:defRPr>
            </a:lvl2pPr>
            <a:lvl3pPr marL="1143000" indent="-228600" eaLnBrk="0" hangingPunct="0">
              <a:defRPr baseline="-25000">
                <a:solidFill>
                  <a:schemeClr val="tx1"/>
                </a:solidFill>
                <a:latin typeface="Times New Roman" pitchFamily="18" charset="0"/>
              </a:defRPr>
            </a:lvl3pPr>
            <a:lvl4pPr marL="1600200" indent="-228600" eaLnBrk="0" hangingPunct="0">
              <a:defRPr baseline="-25000">
                <a:solidFill>
                  <a:schemeClr val="tx1"/>
                </a:solidFill>
                <a:latin typeface="Times New Roman" pitchFamily="18" charset="0"/>
              </a:defRPr>
            </a:lvl4pPr>
            <a:lvl5pPr marL="2057400" indent="-228600" eaLnBrk="0" hangingPunct="0">
              <a:defRPr baseline="-25000">
                <a:solidFill>
                  <a:schemeClr val="tx1"/>
                </a:solidFill>
                <a:latin typeface="Times New Roman" pitchFamily="18" charset="0"/>
              </a:defRPr>
            </a:lvl5pPr>
            <a:lvl6pPr marL="2514600" indent="-228600" eaLnBrk="0" fontAlgn="base" hangingPunct="0">
              <a:spcBef>
                <a:spcPct val="0"/>
              </a:spcBef>
              <a:spcAft>
                <a:spcPct val="0"/>
              </a:spcAft>
              <a:defRPr baseline="-25000">
                <a:solidFill>
                  <a:schemeClr val="tx1"/>
                </a:solidFill>
                <a:latin typeface="Times New Roman" pitchFamily="18" charset="0"/>
              </a:defRPr>
            </a:lvl6pPr>
            <a:lvl7pPr marL="2971800" indent="-228600" eaLnBrk="0" fontAlgn="base" hangingPunct="0">
              <a:spcBef>
                <a:spcPct val="0"/>
              </a:spcBef>
              <a:spcAft>
                <a:spcPct val="0"/>
              </a:spcAft>
              <a:defRPr baseline="-25000">
                <a:solidFill>
                  <a:schemeClr val="tx1"/>
                </a:solidFill>
                <a:latin typeface="Times New Roman" pitchFamily="18" charset="0"/>
              </a:defRPr>
            </a:lvl7pPr>
            <a:lvl8pPr marL="3429000" indent="-228600" eaLnBrk="0" fontAlgn="base" hangingPunct="0">
              <a:spcBef>
                <a:spcPct val="0"/>
              </a:spcBef>
              <a:spcAft>
                <a:spcPct val="0"/>
              </a:spcAft>
              <a:defRPr baseline="-25000">
                <a:solidFill>
                  <a:schemeClr val="tx1"/>
                </a:solidFill>
                <a:latin typeface="Times New Roman" pitchFamily="18" charset="0"/>
              </a:defRPr>
            </a:lvl8pPr>
            <a:lvl9pPr marL="3886200" indent="-228600" eaLnBrk="0" fontAlgn="base" hangingPunct="0">
              <a:spcBef>
                <a:spcPct val="0"/>
              </a:spcBef>
              <a:spcAft>
                <a:spcPct val="0"/>
              </a:spcAft>
              <a:defRPr baseline="-25000">
                <a:solidFill>
                  <a:schemeClr val="tx1"/>
                </a:solidFill>
                <a:latin typeface="Times New Roman" pitchFamily="18" charset="0"/>
              </a:defRPr>
            </a:lvl9pPr>
          </a:lstStyle>
          <a:p>
            <a:pPr eaLnBrk="1" hangingPunct="1"/>
            <a:fld id="{4111A7C2-E298-4F1F-ABAB-EDAF868D8A56}" type="slidenum">
              <a:rPr lang="en-US" baseline="0">
                <a:latin typeface="Arial" charset="0"/>
              </a:rPr>
              <a:pPr eaLnBrk="1" hangingPunct="1"/>
              <a:t>16</a:t>
            </a:fld>
            <a:endParaRPr lang="en-US" baseline="0">
              <a:latin typeface="Arial"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121435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baseline="-25000">
                <a:solidFill>
                  <a:schemeClr val="tx1"/>
                </a:solidFill>
                <a:latin typeface="Times New Roman" pitchFamily="18" charset="0"/>
              </a:defRPr>
            </a:lvl1pPr>
            <a:lvl2pPr marL="742950" indent="-285750" eaLnBrk="0" hangingPunct="0">
              <a:defRPr baseline="-25000">
                <a:solidFill>
                  <a:schemeClr val="tx1"/>
                </a:solidFill>
                <a:latin typeface="Times New Roman" pitchFamily="18" charset="0"/>
              </a:defRPr>
            </a:lvl2pPr>
            <a:lvl3pPr marL="1143000" indent="-228600" eaLnBrk="0" hangingPunct="0">
              <a:defRPr baseline="-25000">
                <a:solidFill>
                  <a:schemeClr val="tx1"/>
                </a:solidFill>
                <a:latin typeface="Times New Roman" pitchFamily="18" charset="0"/>
              </a:defRPr>
            </a:lvl3pPr>
            <a:lvl4pPr marL="1600200" indent="-228600" eaLnBrk="0" hangingPunct="0">
              <a:defRPr baseline="-25000">
                <a:solidFill>
                  <a:schemeClr val="tx1"/>
                </a:solidFill>
                <a:latin typeface="Times New Roman" pitchFamily="18" charset="0"/>
              </a:defRPr>
            </a:lvl4pPr>
            <a:lvl5pPr marL="2057400" indent="-228600" eaLnBrk="0" hangingPunct="0">
              <a:defRPr baseline="-25000">
                <a:solidFill>
                  <a:schemeClr val="tx1"/>
                </a:solidFill>
                <a:latin typeface="Times New Roman" pitchFamily="18" charset="0"/>
              </a:defRPr>
            </a:lvl5pPr>
            <a:lvl6pPr marL="2514600" indent="-228600" eaLnBrk="0" fontAlgn="base" hangingPunct="0">
              <a:spcBef>
                <a:spcPct val="0"/>
              </a:spcBef>
              <a:spcAft>
                <a:spcPct val="0"/>
              </a:spcAft>
              <a:defRPr baseline="-25000">
                <a:solidFill>
                  <a:schemeClr val="tx1"/>
                </a:solidFill>
                <a:latin typeface="Times New Roman" pitchFamily="18" charset="0"/>
              </a:defRPr>
            </a:lvl6pPr>
            <a:lvl7pPr marL="2971800" indent="-228600" eaLnBrk="0" fontAlgn="base" hangingPunct="0">
              <a:spcBef>
                <a:spcPct val="0"/>
              </a:spcBef>
              <a:spcAft>
                <a:spcPct val="0"/>
              </a:spcAft>
              <a:defRPr baseline="-25000">
                <a:solidFill>
                  <a:schemeClr val="tx1"/>
                </a:solidFill>
                <a:latin typeface="Times New Roman" pitchFamily="18" charset="0"/>
              </a:defRPr>
            </a:lvl7pPr>
            <a:lvl8pPr marL="3429000" indent="-228600" eaLnBrk="0" fontAlgn="base" hangingPunct="0">
              <a:spcBef>
                <a:spcPct val="0"/>
              </a:spcBef>
              <a:spcAft>
                <a:spcPct val="0"/>
              </a:spcAft>
              <a:defRPr baseline="-25000">
                <a:solidFill>
                  <a:schemeClr val="tx1"/>
                </a:solidFill>
                <a:latin typeface="Times New Roman" pitchFamily="18" charset="0"/>
              </a:defRPr>
            </a:lvl8pPr>
            <a:lvl9pPr marL="3886200" indent="-228600" eaLnBrk="0" fontAlgn="base" hangingPunct="0">
              <a:spcBef>
                <a:spcPct val="0"/>
              </a:spcBef>
              <a:spcAft>
                <a:spcPct val="0"/>
              </a:spcAft>
              <a:defRPr baseline="-25000">
                <a:solidFill>
                  <a:schemeClr val="tx1"/>
                </a:solidFill>
                <a:latin typeface="Times New Roman"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111A7C2-E298-4F1F-ABAB-EDAF868D8A56}"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019250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050564-7110-467A-A848-07ED4DC6F20B}" type="datetimeFigureOut">
              <a:rPr lang="en-US" smtClean="0"/>
              <a:pPr/>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1924800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0564-7110-467A-A848-07ED4DC6F20B}" type="datetimeFigureOut">
              <a:rPr lang="en-US" smtClean="0"/>
              <a:pPr/>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483652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0564-7110-467A-A848-07ED4DC6F20B}" type="datetimeFigureOut">
              <a:rPr lang="en-US" smtClean="0"/>
              <a:pPr/>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4147490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39D867-525E-4FD2-A915-C50E863CB8B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0AF26C62-3D93-48E1-A44D-6022DB7370F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4D667E8C-2B59-4456-8068-F75EC38BD59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BEB181A4-E6F6-4457-B351-511F9B2B327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BA39BC08-33B3-440E-8A6E-4140F39306C5}"/>
              </a:ext>
            </a:extLst>
          </p:cNvPr>
          <p:cNvSpPr>
            <a:spLocks noGrp="1"/>
          </p:cNvSpPr>
          <p:nvPr>
            <p:ph type="sldNum" sz="quarter" idx="12"/>
          </p:nvPr>
        </p:nvSpPr>
        <p:spPr/>
        <p:txBody>
          <a:bodyPr/>
          <a:lstStyle/>
          <a:p>
            <a:pPr>
              <a:defRPr/>
            </a:pPr>
            <a:fld id="{EF59BE7F-B5DA-4BAE-99D9-8638E78B0DB7}" type="slidenum">
              <a:rPr lang="en-US" smtClean="0"/>
              <a:pPr>
                <a:defRPr/>
              </a:pPr>
              <a:t>‹#›</a:t>
            </a:fld>
            <a:endParaRPr lang="en-US"/>
          </a:p>
        </p:txBody>
      </p:sp>
    </p:spTree>
    <p:extLst>
      <p:ext uri="{BB962C8B-B14F-4D97-AF65-F5344CB8AC3E}">
        <p14:creationId xmlns:p14="http://schemas.microsoft.com/office/powerpoint/2010/main" val="2036286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49336A-44F7-4CDF-B862-709BE3103AC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1E0C8AFC-9929-443A-A2FF-3E220AC1C7E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49D13BCF-75F4-4922-8073-64895790EBBE}"/>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DE47B7B7-22AA-47CA-AEC3-DFB8A923CE7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7E71EAC2-AE37-4B10-9F6F-00A0E2070B92}"/>
              </a:ext>
            </a:extLst>
          </p:cNvPr>
          <p:cNvSpPr>
            <a:spLocks noGrp="1"/>
          </p:cNvSpPr>
          <p:nvPr>
            <p:ph type="sldNum" sz="quarter" idx="12"/>
          </p:nvPr>
        </p:nvSpPr>
        <p:spPr/>
        <p:txBody>
          <a:bodyPr/>
          <a:lstStyle/>
          <a:p>
            <a:pPr>
              <a:defRPr/>
            </a:pPr>
            <a:fld id="{C79A9962-6FEB-4463-BC83-DC05E1405D44}" type="slidenum">
              <a:rPr lang="en-US" smtClean="0"/>
              <a:pPr>
                <a:defRPr/>
              </a:pPr>
              <a:t>‹#›</a:t>
            </a:fld>
            <a:endParaRPr lang="en-US"/>
          </a:p>
        </p:txBody>
      </p:sp>
    </p:spTree>
    <p:extLst>
      <p:ext uri="{BB962C8B-B14F-4D97-AF65-F5344CB8AC3E}">
        <p14:creationId xmlns:p14="http://schemas.microsoft.com/office/powerpoint/2010/main" val="193058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B507D6-DE9C-441C-98FE-33AA8A46B47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vi-VN"/>
          </a:p>
        </p:txBody>
      </p:sp>
      <p:sp>
        <p:nvSpPr>
          <p:cNvPr id="3" name="Text Placeholder 2">
            <a:extLst>
              <a:ext uri="{FF2B5EF4-FFF2-40B4-BE49-F238E27FC236}">
                <a16:creationId xmlns="" xmlns:a16="http://schemas.microsoft.com/office/drawing/2014/main" id="{B30B3978-E64A-480B-BE12-A494910AC62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FD6D5B8F-8874-4AD5-9840-2FF879BB2C6C}"/>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6B3AB5E3-8073-41E1-A531-E90F92580FFB}"/>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D5B2A76E-314E-45C9-A02F-F2D8EBF0D0DB}"/>
              </a:ext>
            </a:extLst>
          </p:cNvPr>
          <p:cNvSpPr>
            <a:spLocks noGrp="1"/>
          </p:cNvSpPr>
          <p:nvPr>
            <p:ph type="sldNum" sz="quarter" idx="12"/>
          </p:nvPr>
        </p:nvSpPr>
        <p:spPr/>
        <p:txBody>
          <a:bodyPr/>
          <a:lstStyle/>
          <a:p>
            <a:pPr>
              <a:defRPr/>
            </a:pPr>
            <a:fld id="{DB41F2DA-B117-4882-8894-F64A974B8746}" type="slidenum">
              <a:rPr lang="en-US" smtClean="0"/>
              <a:pPr>
                <a:defRPr/>
              </a:pPr>
              <a:t>‹#›</a:t>
            </a:fld>
            <a:endParaRPr lang="en-US"/>
          </a:p>
        </p:txBody>
      </p:sp>
    </p:spTree>
    <p:extLst>
      <p:ext uri="{BB962C8B-B14F-4D97-AF65-F5344CB8AC3E}">
        <p14:creationId xmlns:p14="http://schemas.microsoft.com/office/powerpoint/2010/main" val="4154514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D9A275-2243-42C4-83A0-E8F90356171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B3EC2879-F4F8-47AC-8F45-96A38566712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 xmlns:a16="http://schemas.microsoft.com/office/drawing/2014/main" id="{2B9A6631-522C-43DE-9EDC-22353650F116}"/>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84BC28BB-BE0B-4A9C-A3BD-38A3E14D12FE}"/>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 xmlns:a16="http://schemas.microsoft.com/office/drawing/2014/main" id="{AEDB5461-8449-41B6-95BE-0E8A6685D082}"/>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 xmlns:a16="http://schemas.microsoft.com/office/drawing/2014/main" id="{D34D4844-3100-4CF8-B98F-4F1B01F94078}"/>
              </a:ext>
            </a:extLst>
          </p:cNvPr>
          <p:cNvSpPr>
            <a:spLocks noGrp="1"/>
          </p:cNvSpPr>
          <p:nvPr>
            <p:ph type="sldNum" sz="quarter" idx="12"/>
          </p:nvPr>
        </p:nvSpPr>
        <p:spPr/>
        <p:txBody>
          <a:bodyPr/>
          <a:lstStyle/>
          <a:p>
            <a:pPr>
              <a:defRPr/>
            </a:pPr>
            <a:fld id="{ECBEF357-D59A-41F7-B00B-80A8203A96EB}" type="slidenum">
              <a:rPr lang="en-US" smtClean="0"/>
              <a:pPr>
                <a:defRPr/>
              </a:pPr>
              <a:t>‹#›</a:t>
            </a:fld>
            <a:endParaRPr lang="en-US"/>
          </a:p>
        </p:txBody>
      </p:sp>
    </p:spTree>
    <p:extLst>
      <p:ext uri="{BB962C8B-B14F-4D97-AF65-F5344CB8AC3E}">
        <p14:creationId xmlns:p14="http://schemas.microsoft.com/office/powerpoint/2010/main" val="1331600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7116D6-B38D-4DCD-B93A-4B15773CD10A}"/>
              </a:ext>
            </a:extLst>
          </p:cNvPr>
          <p:cNvSpPr>
            <a:spLocks noGrp="1"/>
          </p:cNvSpPr>
          <p:nvPr>
            <p:ph type="title"/>
          </p:nvPr>
        </p:nvSpPr>
        <p:spPr>
          <a:xfrm>
            <a:off x="629841" y="365126"/>
            <a:ext cx="7886700" cy="1325563"/>
          </a:xfrm>
        </p:spPr>
        <p:txBody>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415CA6A1-E7DD-4DA8-B88D-E639DEC5B57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 xmlns:a16="http://schemas.microsoft.com/office/drawing/2014/main" id="{E400E57D-A8F5-40D8-AAD9-67E4E933A063}"/>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 xmlns:a16="http://schemas.microsoft.com/office/drawing/2014/main" id="{D0B05999-BB70-430A-8B80-481AD15E9AE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 xmlns:a16="http://schemas.microsoft.com/office/drawing/2014/main" id="{65B53A25-995A-4402-8474-18682B6BBCD8}"/>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52434C21-F312-4D30-99FE-C0E8E20986F6}"/>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 xmlns:a16="http://schemas.microsoft.com/office/drawing/2014/main" id="{21514011-05E3-4566-BC51-782B7D77215A}"/>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 xmlns:a16="http://schemas.microsoft.com/office/drawing/2014/main" id="{C9F5A492-0402-42F7-AF43-AF39DE01991C}"/>
              </a:ext>
            </a:extLst>
          </p:cNvPr>
          <p:cNvSpPr>
            <a:spLocks noGrp="1"/>
          </p:cNvSpPr>
          <p:nvPr>
            <p:ph type="sldNum" sz="quarter" idx="12"/>
          </p:nvPr>
        </p:nvSpPr>
        <p:spPr/>
        <p:txBody>
          <a:bodyPr/>
          <a:lstStyle/>
          <a:p>
            <a:pPr>
              <a:defRPr/>
            </a:pPr>
            <a:fld id="{CDF14120-8F45-449A-844A-A92878F42CE8}" type="slidenum">
              <a:rPr lang="en-US" smtClean="0"/>
              <a:pPr>
                <a:defRPr/>
              </a:pPr>
              <a:t>‹#›</a:t>
            </a:fld>
            <a:endParaRPr lang="en-US"/>
          </a:p>
        </p:txBody>
      </p:sp>
    </p:spTree>
    <p:extLst>
      <p:ext uri="{BB962C8B-B14F-4D97-AF65-F5344CB8AC3E}">
        <p14:creationId xmlns:p14="http://schemas.microsoft.com/office/powerpoint/2010/main" val="3274825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67054C-5A44-4E72-AF14-C3983C905906}"/>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A81F9645-3812-4EDF-AB19-16305725D50F}"/>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 xmlns:a16="http://schemas.microsoft.com/office/drawing/2014/main" id="{F7DA55A9-9B2F-4E07-B5C6-C0BE20CF710C}"/>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 xmlns:a16="http://schemas.microsoft.com/office/drawing/2014/main" id="{02943E65-E85D-4DAB-82CC-73AB555202ED}"/>
              </a:ext>
            </a:extLst>
          </p:cNvPr>
          <p:cNvSpPr>
            <a:spLocks noGrp="1"/>
          </p:cNvSpPr>
          <p:nvPr>
            <p:ph type="sldNum" sz="quarter" idx="12"/>
          </p:nvPr>
        </p:nvSpPr>
        <p:spPr/>
        <p:txBody>
          <a:bodyPr/>
          <a:lstStyle/>
          <a:p>
            <a:pPr>
              <a:defRPr/>
            </a:pPr>
            <a:fld id="{41461FAA-012B-45B7-A743-6E0B575F2B09}" type="slidenum">
              <a:rPr lang="en-US" smtClean="0"/>
              <a:pPr>
                <a:defRPr/>
              </a:pPr>
              <a:t>‹#›</a:t>
            </a:fld>
            <a:endParaRPr lang="en-US"/>
          </a:p>
        </p:txBody>
      </p:sp>
    </p:spTree>
    <p:extLst>
      <p:ext uri="{BB962C8B-B14F-4D97-AF65-F5344CB8AC3E}">
        <p14:creationId xmlns:p14="http://schemas.microsoft.com/office/powerpoint/2010/main" val="16390867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E131DFF-0689-428B-A7F7-B85F74C09D52}"/>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 xmlns:a16="http://schemas.microsoft.com/office/drawing/2014/main" id="{E6E31136-88E7-4E54-B1B4-0CC6218B9569}"/>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 xmlns:a16="http://schemas.microsoft.com/office/drawing/2014/main" id="{C29B0A92-7F49-4987-AE12-0A418E0AACBF}"/>
              </a:ext>
            </a:extLst>
          </p:cNvPr>
          <p:cNvSpPr>
            <a:spLocks noGrp="1"/>
          </p:cNvSpPr>
          <p:nvPr>
            <p:ph type="sldNum" sz="quarter" idx="12"/>
          </p:nvPr>
        </p:nvSpPr>
        <p:spPr/>
        <p:txBody>
          <a:bodyPr/>
          <a:lstStyle/>
          <a:p>
            <a:pPr>
              <a:defRPr/>
            </a:pPr>
            <a:fld id="{E30A98B8-E3B5-487D-9C4C-CF0CD9339702}" type="slidenum">
              <a:rPr lang="en-US" smtClean="0"/>
              <a:pPr>
                <a:defRPr/>
              </a:pPr>
              <a:t>‹#›</a:t>
            </a:fld>
            <a:endParaRPr lang="en-US"/>
          </a:p>
        </p:txBody>
      </p:sp>
    </p:spTree>
    <p:extLst>
      <p:ext uri="{BB962C8B-B14F-4D97-AF65-F5344CB8AC3E}">
        <p14:creationId xmlns:p14="http://schemas.microsoft.com/office/powerpoint/2010/main" val="714778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FF099D-A4F6-41EF-A4F7-6607282BEF0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F9840B6F-3D74-49EF-AEDB-2185E45ED04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 xmlns:a16="http://schemas.microsoft.com/office/drawing/2014/main" id="{CC5EC42B-1D1C-4855-99B4-7F72CD0B402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 xmlns:a16="http://schemas.microsoft.com/office/drawing/2014/main" id="{3315DF3E-39C7-4C0B-A73A-22535A8B855F}"/>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 xmlns:a16="http://schemas.microsoft.com/office/drawing/2014/main" id="{862790D4-8F0E-4B93-B2C4-8918988976EE}"/>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 xmlns:a16="http://schemas.microsoft.com/office/drawing/2014/main" id="{C4AB0287-6572-4241-84B7-7CFF81362A8F}"/>
              </a:ext>
            </a:extLst>
          </p:cNvPr>
          <p:cNvSpPr>
            <a:spLocks noGrp="1"/>
          </p:cNvSpPr>
          <p:nvPr>
            <p:ph type="sldNum" sz="quarter" idx="12"/>
          </p:nvPr>
        </p:nvSpPr>
        <p:spPr/>
        <p:txBody>
          <a:bodyPr/>
          <a:lstStyle/>
          <a:p>
            <a:pPr>
              <a:defRPr/>
            </a:pPr>
            <a:fld id="{20230DC0-32E1-43D2-ABD1-DE57DF07E8CF}" type="slidenum">
              <a:rPr lang="en-US" smtClean="0"/>
              <a:pPr>
                <a:defRPr/>
              </a:pPr>
              <a:t>‹#›</a:t>
            </a:fld>
            <a:endParaRPr lang="en-US"/>
          </a:p>
        </p:txBody>
      </p:sp>
    </p:spTree>
    <p:extLst>
      <p:ext uri="{BB962C8B-B14F-4D97-AF65-F5344CB8AC3E}">
        <p14:creationId xmlns:p14="http://schemas.microsoft.com/office/powerpoint/2010/main" val="2277775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0564-7110-467A-A848-07ED4DC6F20B}" type="datetimeFigureOut">
              <a:rPr lang="en-US" smtClean="0"/>
              <a:pPr/>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361495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4148DD-511A-4EBB-B760-D9CB6815B08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Picture Placeholder 2">
            <a:extLst>
              <a:ext uri="{FF2B5EF4-FFF2-40B4-BE49-F238E27FC236}">
                <a16:creationId xmlns="" xmlns:a16="http://schemas.microsoft.com/office/drawing/2014/main" id="{E70064C6-B9A1-42AC-9B07-1480DBC0FB2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a:extLst>
              <a:ext uri="{FF2B5EF4-FFF2-40B4-BE49-F238E27FC236}">
                <a16:creationId xmlns="" xmlns:a16="http://schemas.microsoft.com/office/drawing/2014/main" id="{169143F6-4B08-4562-88C3-9730166F410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 xmlns:a16="http://schemas.microsoft.com/office/drawing/2014/main" id="{7AB7251D-E9F1-4229-8826-B67824AFCA84}"/>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 xmlns:a16="http://schemas.microsoft.com/office/drawing/2014/main" id="{55A72C74-E42C-4C0F-8E42-60A13A535E15}"/>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 xmlns:a16="http://schemas.microsoft.com/office/drawing/2014/main" id="{65E11A51-1308-48F7-BA38-12154AA32EBE}"/>
              </a:ext>
            </a:extLst>
          </p:cNvPr>
          <p:cNvSpPr>
            <a:spLocks noGrp="1"/>
          </p:cNvSpPr>
          <p:nvPr>
            <p:ph type="sldNum" sz="quarter" idx="12"/>
          </p:nvPr>
        </p:nvSpPr>
        <p:spPr/>
        <p:txBody>
          <a:bodyPr/>
          <a:lstStyle/>
          <a:p>
            <a:pPr>
              <a:defRPr/>
            </a:pPr>
            <a:fld id="{7B6DE7B7-8414-4AE5-A0B0-CEBB83F764A6}" type="slidenum">
              <a:rPr lang="en-US" smtClean="0"/>
              <a:pPr>
                <a:defRPr/>
              </a:pPr>
              <a:t>‹#›</a:t>
            </a:fld>
            <a:endParaRPr lang="en-US"/>
          </a:p>
        </p:txBody>
      </p:sp>
    </p:spTree>
    <p:extLst>
      <p:ext uri="{BB962C8B-B14F-4D97-AF65-F5344CB8AC3E}">
        <p14:creationId xmlns:p14="http://schemas.microsoft.com/office/powerpoint/2010/main" val="1591801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E5DBA7-1D65-49B1-B5A2-2C3609C23539}"/>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418BBD7E-451A-4669-9CB3-6B60178AF3D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0A25AD85-A9B8-4999-BD3C-A7219773D190}"/>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83A2805B-F16D-4492-AE5C-4B61EBCFF722}"/>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71711B4C-8D1B-4E97-AAE1-3C86FEDAEF3F}"/>
              </a:ext>
            </a:extLst>
          </p:cNvPr>
          <p:cNvSpPr>
            <a:spLocks noGrp="1"/>
          </p:cNvSpPr>
          <p:nvPr>
            <p:ph type="sldNum" sz="quarter" idx="12"/>
          </p:nvPr>
        </p:nvSpPr>
        <p:spPr/>
        <p:txBody>
          <a:bodyPr/>
          <a:lstStyle/>
          <a:p>
            <a:pPr>
              <a:defRPr/>
            </a:pPr>
            <a:fld id="{8C8059CA-1C4B-4FFB-9C33-F5162F77CF13}" type="slidenum">
              <a:rPr lang="en-US" smtClean="0"/>
              <a:pPr>
                <a:defRPr/>
              </a:pPr>
              <a:t>‹#›</a:t>
            </a:fld>
            <a:endParaRPr lang="en-US"/>
          </a:p>
        </p:txBody>
      </p:sp>
    </p:spTree>
    <p:extLst>
      <p:ext uri="{BB962C8B-B14F-4D97-AF65-F5344CB8AC3E}">
        <p14:creationId xmlns:p14="http://schemas.microsoft.com/office/powerpoint/2010/main" val="32795195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85E66D8-AA27-4974-A72F-696B11757E41}"/>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3F6079AF-687C-4577-9550-805CDA22DB1B}"/>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C562C332-9839-4358-9FC4-E937D9743F3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BADF0F99-2957-467B-A9CE-330C8257A375}"/>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35F30A70-2A9B-46F6-B975-01DB2B7A6B4D}"/>
              </a:ext>
            </a:extLst>
          </p:cNvPr>
          <p:cNvSpPr>
            <a:spLocks noGrp="1"/>
          </p:cNvSpPr>
          <p:nvPr>
            <p:ph type="sldNum" sz="quarter" idx="12"/>
          </p:nvPr>
        </p:nvSpPr>
        <p:spPr/>
        <p:txBody>
          <a:bodyPr/>
          <a:lstStyle/>
          <a:p>
            <a:pPr>
              <a:defRPr/>
            </a:pPr>
            <a:fld id="{3775EDF6-BB55-40F7-A039-51B444933689}" type="slidenum">
              <a:rPr lang="en-US" smtClean="0"/>
              <a:pPr>
                <a:defRPr/>
              </a:pPr>
              <a:t>‹#›</a:t>
            </a:fld>
            <a:endParaRPr lang="en-US"/>
          </a:p>
        </p:txBody>
      </p:sp>
    </p:spTree>
    <p:extLst>
      <p:ext uri="{BB962C8B-B14F-4D97-AF65-F5344CB8AC3E}">
        <p14:creationId xmlns:p14="http://schemas.microsoft.com/office/powerpoint/2010/main" val="21971155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F59BE7F-B5DA-4BAE-99D9-8638E78B0DB7}" type="slidenum">
              <a:rPr lang="en-US" smtClean="0"/>
              <a:pPr>
                <a:defRPr/>
              </a:pPr>
              <a:t>‹#›</a:t>
            </a:fld>
            <a:endParaRPr lang="en-US"/>
          </a:p>
        </p:txBody>
      </p:sp>
    </p:spTree>
    <p:extLst>
      <p:ext uri="{BB962C8B-B14F-4D97-AF65-F5344CB8AC3E}">
        <p14:creationId xmlns:p14="http://schemas.microsoft.com/office/powerpoint/2010/main" val="2056747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79A9962-6FEB-4463-BC83-DC05E1405D44}" type="slidenum">
              <a:rPr lang="en-US" smtClean="0"/>
              <a:pPr>
                <a:defRPr/>
              </a:pPr>
              <a:t>‹#›</a:t>
            </a:fld>
            <a:endParaRPr lang="en-US"/>
          </a:p>
        </p:txBody>
      </p:sp>
    </p:spTree>
    <p:extLst>
      <p:ext uri="{BB962C8B-B14F-4D97-AF65-F5344CB8AC3E}">
        <p14:creationId xmlns:p14="http://schemas.microsoft.com/office/powerpoint/2010/main" val="28469028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B41F2DA-B117-4882-8894-F64A974B8746}" type="slidenum">
              <a:rPr lang="en-US" smtClean="0"/>
              <a:pPr>
                <a:defRPr/>
              </a:pPr>
              <a:t>‹#›</a:t>
            </a:fld>
            <a:endParaRPr lang="en-US"/>
          </a:p>
        </p:txBody>
      </p:sp>
    </p:spTree>
    <p:extLst>
      <p:ext uri="{BB962C8B-B14F-4D97-AF65-F5344CB8AC3E}">
        <p14:creationId xmlns:p14="http://schemas.microsoft.com/office/powerpoint/2010/main" val="5089442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CBEF357-D59A-41F7-B00B-80A8203A96EB}" type="slidenum">
              <a:rPr lang="en-US" smtClean="0"/>
              <a:pPr>
                <a:defRPr/>
              </a:pPr>
              <a:t>‹#›</a:t>
            </a:fld>
            <a:endParaRPr lang="en-US"/>
          </a:p>
        </p:txBody>
      </p:sp>
    </p:spTree>
    <p:extLst>
      <p:ext uri="{BB962C8B-B14F-4D97-AF65-F5344CB8AC3E}">
        <p14:creationId xmlns:p14="http://schemas.microsoft.com/office/powerpoint/2010/main" val="22652424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DF14120-8F45-449A-844A-A92878F42CE8}" type="slidenum">
              <a:rPr lang="en-US" smtClean="0"/>
              <a:pPr>
                <a:defRPr/>
              </a:pPr>
              <a:t>‹#›</a:t>
            </a:fld>
            <a:endParaRPr lang="en-US"/>
          </a:p>
        </p:txBody>
      </p:sp>
    </p:spTree>
    <p:extLst>
      <p:ext uri="{BB962C8B-B14F-4D97-AF65-F5344CB8AC3E}">
        <p14:creationId xmlns:p14="http://schemas.microsoft.com/office/powerpoint/2010/main" val="5469119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1461FAA-012B-45B7-A743-6E0B575F2B09}" type="slidenum">
              <a:rPr lang="en-US" smtClean="0"/>
              <a:pPr>
                <a:defRPr/>
              </a:pPr>
              <a:t>‹#›</a:t>
            </a:fld>
            <a:endParaRPr lang="en-US"/>
          </a:p>
        </p:txBody>
      </p:sp>
    </p:spTree>
    <p:extLst>
      <p:ext uri="{BB962C8B-B14F-4D97-AF65-F5344CB8AC3E}">
        <p14:creationId xmlns:p14="http://schemas.microsoft.com/office/powerpoint/2010/main" val="9263156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30A98B8-E3B5-487D-9C4C-CF0CD9339702}" type="slidenum">
              <a:rPr lang="en-US" smtClean="0"/>
              <a:pPr>
                <a:defRPr/>
              </a:pPr>
              <a:t>‹#›</a:t>
            </a:fld>
            <a:endParaRPr lang="en-US"/>
          </a:p>
        </p:txBody>
      </p:sp>
    </p:spTree>
    <p:extLst>
      <p:ext uri="{BB962C8B-B14F-4D97-AF65-F5344CB8AC3E}">
        <p14:creationId xmlns:p14="http://schemas.microsoft.com/office/powerpoint/2010/main" val="3021641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050564-7110-467A-A848-07ED4DC6F20B}" type="datetimeFigureOut">
              <a:rPr lang="en-US" smtClean="0"/>
              <a:pPr/>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11484167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0230DC0-32E1-43D2-ABD1-DE57DF07E8CF}" type="slidenum">
              <a:rPr lang="en-US" smtClean="0"/>
              <a:pPr>
                <a:defRPr/>
              </a:pPr>
              <a:t>‹#›</a:t>
            </a:fld>
            <a:endParaRPr lang="en-US"/>
          </a:p>
        </p:txBody>
      </p:sp>
    </p:spTree>
    <p:extLst>
      <p:ext uri="{BB962C8B-B14F-4D97-AF65-F5344CB8AC3E}">
        <p14:creationId xmlns:p14="http://schemas.microsoft.com/office/powerpoint/2010/main" val="4028377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B6DE7B7-8414-4AE5-A0B0-CEBB83F764A6}" type="slidenum">
              <a:rPr lang="en-US" smtClean="0"/>
              <a:pPr>
                <a:defRPr/>
              </a:pPr>
              <a:t>‹#›</a:t>
            </a:fld>
            <a:endParaRPr lang="en-US"/>
          </a:p>
        </p:txBody>
      </p:sp>
    </p:spTree>
    <p:extLst>
      <p:ext uri="{BB962C8B-B14F-4D97-AF65-F5344CB8AC3E}">
        <p14:creationId xmlns:p14="http://schemas.microsoft.com/office/powerpoint/2010/main" val="40341280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C8059CA-1C4B-4FFB-9C33-F5162F77CF13}" type="slidenum">
              <a:rPr lang="en-US" smtClean="0"/>
              <a:pPr>
                <a:defRPr/>
              </a:pPr>
              <a:t>‹#›</a:t>
            </a:fld>
            <a:endParaRPr lang="en-US"/>
          </a:p>
        </p:txBody>
      </p:sp>
    </p:spTree>
    <p:extLst>
      <p:ext uri="{BB962C8B-B14F-4D97-AF65-F5344CB8AC3E}">
        <p14:creationId xmlns:p14="http://schemas.microsoft.com/office/powerpoint/2010/main" val="31089467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775EDF6-BB55-40F7-A039-51B444933689}" type="slidenum">
              <a:rPr lang="en-US" smtClean="0"/>
              <a:pPr>
                <a:defRPr/>
              </a:pPr>
              <a:t>‹#›</a:t>
            </a:fld>
            <a:endParaRPr lang="en-US"/>
          </a:p>
        </p:txBody>
      </p:sp>
    </p:spTree>
    <p:extLst>
      <p:ext uri="{BB962C8B-B14F-4D97-AF65-F5344CB8AC3E}">
        <p14:creationId xmlns:p14="http://schemas.microsoft.com/office/powerpoint/2010/main" val="8911948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2EB6CC5-DC26-4A77-BCB1-7D9614FD71D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45799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D09A20E-2738-42FC-A608-FC321434D1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800517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2E77FB8-14ED-4874-A6E7-B64AD004F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81337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B153A9E-C3DC-4D9E-BBB8-E7AE703565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81071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D6801DF2-12F8-4112-8583-933BD88147A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41131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4174CC2-833A-4A39-92A4-E92789382B0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4503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050564-7110-467A-A848-07ED4DC6F20B}" type="datetimeFigureOut">
              <a:rPr lang="en-US" smtClean="0"/>
              <a:pPr/>
              <a:t>3/6/2022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31648223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A2E38D1F-AA65-4FF5-A842-E31BF36140C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90162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DC50864-CF59-44E8-8EE5-877D69CE056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58102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F6AC403-DD17-461D-96E6-8FC59F86E5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99754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2D648C5-0A12-4230-B34E-2B4DAC3434F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034516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0DBA404-090D-48C8-BAE8-217279A645F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69444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3510865"/>
      </p:ext>
    </p:extLst>
  </p:cSld>
  <p:clrMapOvr>
    <a:masterClrMapping/>
  </p:clrMapOvr>
  <p:transition spd="slow" advClick="0" advTm="0"/>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2EB6CC5-DC26-4A77-BCB1-7D9614FD71D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03869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D09A20E-2738-42FC-A608-FC321434D1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24875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2E77FB8-14ED-4874-A6E7-B64AD004F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1222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B153A9E-C3DC-4D9E-BBB8-E7AE703565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23463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050564-7110-467A-A848-07ED4DC6F20B}" type="datetimeFigureOut">
              <a:rPr lang="en-US" smtClean="0"/>
              <a:pPr/>
              <a:t>3/6/2022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617371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D6801DF2-12F8-4112-8583-933BD88147A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896888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4174CC2-833A-4A39-92A4-E92789382B0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84696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A2E38D1F-AA65-4FF5-A842-E31BF36140C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24045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DC50864-CF59-44E8-8EE5-877D69CE056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58546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F6AC403-DD17-461D-96E6-8FC59F86E5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80034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2D648C5-0A12-4230-B34E-2B4DAC3434F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21381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0DBA404-090D-48C8-BAE8-217279A645F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77936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3350440"/>
      </p:ext>
    </p:extLst>
  </p:cSld>
  <p:clrMapOvr>
    <a:masterClrMapping/>
  </p:clrMapOvr>
  <p:transition spd="slow" advClick="0" advTm="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050564-7110-467A-A848-07ED4DC6F20B}" type="datetimeFigureOut">
              <a:rPr lang="en-US" smtClean="0"/>
              <a:pPr/>
              <a:t>3/6/2022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3206480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50564-7110-467A-A848-07ED4DC6F20B}" type="datetimeFigureOut">
              <a:rPr lang="en-US" smtClean="0"/>
              <a:pPr/>
              <a:t>3/6/2022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2413107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50564-7110-467A-A848-07ED4DC6F20B}" type="datetimeFigureOut">
              <a:rPr lang="en-US" smtClean="0"/>
              <a:pPr/>
              <a:t>3/6/2022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1477388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50564-7110-467A-A848-07ED4DC6F20B}" type="datetimeFigureOut">
              <a:rPr lang="en-US" smtClean="0"/>
              <a:pPr/>
              <a:t>3/6/2022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1676772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50564-7110-467A-A848-07ED4DC6F20B}" type="datetimeFigureOut">
              <a:rPr lang="en-US" smtClean="0"/>
              <a:pPr/>
              <a:t>3/6/2022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C6F40F-0F68-45D6-9F8D-03FA881F481D}" type="slidenum">
              <a:rPr lang="en-US" smtClean="0"/>
              <a:pPr/>
              <a:t>‹#›</a:t>
            </a:fld>
            <a:endParaRPr lang="en-US"/>
          </a:p>
        </p:txBody>
      </p:sp>
    </p:spTree>
    <p:extLst>
      <p:ext uri="{BB962C8B-B14F-4D97-AF65-F5344CB8AC3E}">
        <p14:creationId xmlns:p14="http://schemas.microsoft.com/office/powerpoint/2010/main" val="3482388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790910E-29ED-4B14-8449-9459DEB7E04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5B299F68-8EFA-4419-A537-50B9E8D0D72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774FD9A5-462F-4BFE-BA5D-D48FF223B34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 xmlns:a16="http://schemas.microsoft.com/office/drawing/2014/main" id="{645606C1-9BB5-4620-899D-2E0EBFB27FC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 xmlns:a16="http://schemas.microsoft.com/office/drawing/2014/main" id="{EDBD8412-9358-4C48-9212-01A3386E275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56A4AC56-A1B8-413B-BF79-C6DCF8542CD0}" type="slidenum">
              <a:rPr lang="en-US" smtClean="0"/>
              <a:pPr>
                <a:defRPr/>
              </a:pPr>
              <a:t>‹#›</a:t>
            </a:fld>
            <a:endParaRPr lang="en-US"/>
          </a:p>
        </p:txBody>
      </p:sp>
    </p:spTree>
    <p:extLst>
      <p:ext uri="{BB962C8B-B14F-4D97-AF65-F5344CB8AC3E}">
        <p14:creationId xmlns:p14="http://schemas.microsoft.com/office/powerpoint/2010/main" val="206933517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146309E-2DD3-490C-B6FC-924C5283CE7F}" type="datetimeFigureOut">
              <a:rPr lang="vi-VN" smtClean="0"/>
              <a:pPr/>
              <a:t>06/03/2022</a:t>
            </a:fld>
            <a:endParaRPr lang="vi-V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4A5D794-8FE4-4226-86E3-8E20DB642AEF}" type="slidenum">
              <a:rPr lang="vi-VN" smtClean="0"/>
              <a:pPr/>
              <a:t>‹#›</a:t>
            </a:fld>
            <a:endParaRPr lang="vi-VN"/>
          </a:p>
        </p:txBody>
      </p:sp>
    </p:spTree>
    <p:extLst>
      <p:ext uri="{BB962C8B-B14F-4D97-AF65-F5344CB8AC3E}">
        <p14:creationId xmlns:p14="http://schemas.microsoft.com/office/powerpoint/2010/main" val="213304823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itchFamily="34" charset="0"/>
              </a:defRPr>
            </a:lvl1pPr>
          </a:lstStyle>
          <a:p>
            <a:pPr fontAlgn="base">
              <a:spcBef>
                <a:spcPct val="0"/>
              </a:spcBef>
              <a:spcAft>
                <a:spcPct val="0"/>
              </a:spcAft>
            </a:pPr>
            <a:fld id="{C37246B3-B97D-43AE-8436-1E4A478C2C40}"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95872991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itchFamily="34" charset="0"/>
              </a:defRPr>
            </a:lvl1pPr>
          </a:lstStyle>
          <a:p>
            <a:pPr fontAlgn="base">
              <a:spcBef>
                <a:spcPct val="0"/>
              </a:spcBef>
              <a:spcAft>
                <a:spcPct val="0"/>
              </a:spcAft>
            </a:pPr>
            <a:fld id="{C37246B3-B97D-43AE-8436-1E4A478C2C40}"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57010792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wmf"/><Relationship Id="rId2" Type="http://schemas.openxmlformats.org/officeDocument/2006/relationships/notesSlide" Target="../notesSlides/notesSlide1.xml"/><Relationship Id="rId1" Type="http://schemas.openxmlformats.org/officeDocument/2006/relationships/slideLayout" Target="../slideLayouts/slideLayout45.xml"/><Relationship Id="rId6" Type="http://schemas.openxmlformats.org/officeDocument/2006/relationships/image" Target="../media/image4.png"/><Relationship Id="rId11" Type="http://schemas.openxmlformats.org/officeDocument/2006/relationships/image" Target="../media/image9.wmf"/><Relationship Id="rId5" Type="http://schemas.openxmlformats.org/officeDocument/2006/relationships/image" Target="../media/image3.png"/><Relationship Id="rId10" Type="http://schemas.openxmlformats.org/officeDocument/2006/relationships/image" Target="../media/image8.wmf"/><Relationship Id="rId4" Type="http://schemas.openxmlformats.org/officeDocument/2006/relationships/image" Target="../media/image2.png"/><Relationship Id="rId9" Type="http://schemas.openxmlformats.org/officeDocument/2006/relationships/image" Target="../media/image7.wmf"/></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花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7813" y="47625"/>
            <a:ext cx="24765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descr="花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188" y="5661025"/>
            <a:ext cx="2865437"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组合 11"/>
          <p:cNvGrpSpPr>
            <a:grpSpLocks/>
          </p:cNvGrpSpPr>
          <p:nvPr/>
        </p:nvGrpSpPr>
        <p:grpSpPr bwMode="auto">
          <a:xfrm>
            <a:off x="755650" y="620713"/>
            <a:ext cx="7777163" cy="5472112"/>
            <a:chOff x="5261" y="3406"/>
            <a:chExt cx="8762" cy="4034"/>
          </a:xfrm>
        </p:grpSpPr>
        <p:grpSp>
          <p:nvGrpSpPr>
            <p:cNvPr id="4118" name="组合 8"/>
            <p:cNvGrpSpPr>
              <a:grpSpLocks/>
            </p:cNvGrpSpPr>
            <p:nvPr/>
          </p:nvGrpSpPr>
          <p:grpSpPr bwMode="auto">
            <a:xfrm>
              <a:off x="5261" y="3406"/>
              <a:ext cx="8762" cy="4035"/>
              <a:chOff x="5219" y="2121"/>
              <a:chExt cx="8762" cy="4035"/>
            </a:xfrm>
          </p:grpSpPr>
          <p:cxnSp>
            <p:nvCxnSpPr>
              <p:cNvPr id="2" name="直接连接符 1"/>
              <p:cNvCxnSpPr/>
              <p:nvPr/>
            </p:nvCxnSpPr>
            <p:spPr>
              <a:xfrm>
                <a:off x="5219" y="6132"/>
                <a:ext cx="8762" cy="9"/>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5219" y="2121"/>
                <a:ext cx="0" cy="4035"/>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3967" y="2121"/>
                <a:ext cx="0" cy="4035"/>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5219" y="2125"/>
                <a:ext cx="1336" cy="14"/>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grpSp>
        <p:cxnSp>
          <p:nvCxnSpPr>
            <p:cNvPr id="11" name="直接连接符 10"/>
            <p:cNvCxnSpPr/>
            <p:nvPr/>
          </p:nvCxnSpPr>
          <p:spPr>
            <a:xfrm>
              <a:off x="12673" y="3421"/>
              <a:ext cx="1336" cy="12"/>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grpSp>
      <p:sp>
        <p:nvSpPr>
          <p:cNvPr id="13" name="文本框 12"/>
          <p:cNvSpPr txBox="1">
            <a:spLocks noChangeArrowheads="1"/>
          </p:cNvSpPr>
          <p:nvPr/>
        </p:nvSpPr>
        <p:spPr bwMode="auto">
          <a:xfrm>
            <a:off x="1047750" y="3238500"/>
            <a:ext cx="73040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fontAlgn="base">
              <a:spcBef>
                <a:spcPct val="0"/>
              </a:spcBef>
              <a:spcAft>
                <a:spcPct val="0"/>
              </a:spcAft>
            </a:pPr>
            <a:r>
              <a:rPr lang="en-US" altLang="zh-CN" sz="3600" b="1" dirty="0" smtClean="0">
                <a:solidFill>
                  <a:srgbClr val="C00000"/>
                </a:solidFill>
                <a:latin typeface="Times New Roman" pitchFamily="18" charset="0"/>
                <a:ea typeface="迷你简启体"/>
                <a:cs typeface="迷你简启体"/>
              </a:rPr>
              <a:t>MÔN: </a:t>
            </a:r>
            <a:r>
              <a:rPr lang="en-US" altLang="zh-CN" sz="3600" b="1" dirty="0" smtClean="0">
                <a:solidFill>
                  <a:srgbClr val="C00000"/>
                </a:solidFill>
                <a:latin typeface="Times New Roman" pitchFamily="18" charset="0"/>
                <a:ea typeface="迷你简启体"/>
                <a:cs typeface="迷你简启体"/>
              </a:rPr>
              <a:t>KHOA HỌC LỚP </a:t>
            </a:r>
            <a:r>
              <a:rPr lang="en-US" altLang="zh-CN" sz="3600" b="1" dirty="0" smtClean="0">
                <a:solidFill>
                  <a:srgbClr val="C00000"/>
                </a:solidFill>
                <a:latin typeface="Times New Roman" pitchFamily="18" charset="0"/>
                <a:ea typeface="迷你简启体"/>
                <a:cs typeface="迷你简启体"/>
              </a:rPr>
              <a:t>4</a:t>
            </a:r>
            <a:endParaRPr lang="zh-CN" altLang="en-US" sz="3600" b="1" dirty="0" smtClean="0">
              <a:solidFill>
                <a:srgbClr val="C00000"/>
              </a:solidFill>
              <a:latin typeface="Times New Roman" pitchFamily="18" charset="0"/>
              <a:ea typeface="迷你简启体"/>
              <a:cs typeface="迷你简启体"/>
            </a:endParaRPr>
          </a:p>
        </p:txBody>
      </p:sp>
      <p:pic>
        <p:nvPicPr>
          <p:cNvPr id="18" name="图片 17" descr="花"/>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3050" y="207963"/>
            <a:ext cx="922338"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descr="鸟"/>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66063" y="5526088"/>
            <a:ext cx="75247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图片 23" descr="花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9150" y="6207125"/>
            <a:ext cx="665163"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文本框 12"/>
          <p:cNvSpPr txBox="1">
            <a:spLocks noChangeArrowheads="1"/>
          </p:cNvSpPr>
          <p:nvPr/>
        </p:nvSpPr>
        <p:spPr bwMode="auto">
          <a:xfrm>
            <a:off x="1208088" y="4051300"/>
            <a:ext cx="6985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fontAlgn="base">
              <a:spcBef>
                <a:spcPct val="0"/>
              </a:spcBef>
              <a:spcAft>
                <a:spcPct val="0"/>
              </a:spcAft>
            </a:pPr>
            <a:r>
              <a:rPr lang="en-US" altLang="zh-CN" sz="4000" b="1" dirty="0" smtClean="0">
                <a:solidFill>
                  <a:srgbClr val="00B050"/>
                </a:solidFill>
                <a:latin typeface="Times New Roman" pitchFamily="18" charset="0"/>
                <a:ea typeface="迷你简启体"/>
                <a:cs typeface="迷你简启体"/>
              </a:rPr>
              <a:t>TUẦN </a:t>
            </a:r>
            <a:r>
              <a:rPr lang="en-US" altLang="zh-CN" sz="4000" b="1" dirty="0" smtClean="0">
                <a:solidFill>
                  <a:srgbClr val="00B050"/>
                </a:solidFill>
                <a:latin typeface="Times New Roman" pitchFamily="18" charset="0"/>
                <a:ea typeface="迷你简启体"/>
                <a:cs typeface="迷你简启体"/>
              </a:rPr>
              <a:t>25</a:t>
            </a:r>
            <a:endParaRPr lang="zh-CN" altLang="en-US" sz="4000" b="1" dirty="0" smtClean="0">
              <a:solidFill>
                <a:srgbClr val="00B050"/>
              </a:solidFill>
              <a:latin typeface="Times New Roman" pitchFamily="18" charset="0"/>
              <a:ea typeface="迷你简启体"/>
              <a:cs typeface="迷你简启体"/>
            </a:endParaRPr>
          </a:p>
        </p:txBody>
      </p:sp>
      <p:sp>
        <p:nvSpPr>
          <p:cNvPr id="21" name="文本框 21"/>
          <p:cNvSpPr txBox="1">
            <a:spLocks noChangeArrowheads="1"/>
          </p:cNvSpPr>
          <p:nvPr/>
        </p:nvSpPr>
        <p:spPr bwMode="auto">
          <a:xfrm>
            <a:off x="103188" y="4627563"/>
            <a:ext cx="8883650" cy="225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fontAlgn="base">
              <a:lnSpc>
                <a:spcPct val="130000"/>
              </a:lnSpc>
              <a:spcBef>
                <a:spcPct val="0"/>
              </a:spcBef>
              <a:spcAft>
                <a:spcPct val="0"/>
              </a:spcAft>
            </a:pPr>
            <a:r>
              <a:rPr lang="en-US" altLang="zh-CN" sz="5400" b="1" dirty="0" err="1" smtClean="0">
                <a:solidFill>
                  <a:srgbClr val="0000CC"/>
                </a:solidFill>
                <a:latin typeface="UTM Edwardian" pitchFamily="18" charset="0"/>
                <a:ea typeface="Microsoft YaHei" pitchFamily="34" charset="-122"/>
              </a:rPr>
              <a:t>Bài:Ánh</a:t>
            </a:r>
            <a:r>
              <a:rPr lang="en-US" altLang="zh-CN" sz="5400" b="1" dirty="0" smtClean="0">
                <a:solidFill>
                  <a:srgbClr val="0000CC"/>
                </a:solidFill>
                <a:latin typeface="UTM Edwardian" pitchFamily="18" charset="0"/>
                <a:ea typeface="Microsoft YaHei" pitchFamily="34" charset="-122"/>
              </a:rPr>
              <a:t> </a:t>
            </a:r>
            <a:r>
              <a:rPr lang="en-US" altLang="zh-CN" sz="5400" b="1" dirty="0" err="1" smtClean="0">
                <a:solidFill>
                  <a:srgbClr val="0000CC"/>
                </a:solidFill>
                <a:latin typeface="UTM Edwardian" pitchFamily="18" charset="0"/>
                <a:ea typeface="Microsoft YaHei" pitchFamily="34" charset="-122"/>
              </a:rPr>
              <a:t>sáng</a:t>
            </a:r>
            <a:r>
              <a:rPr lang="en-US" altLang="zh-CN" sz="5400" b="1" dirty="0" smtClean="0">
                <a:solidFill>
                  <a:srgbClr val="0000CC"/>
                </a:solidFill>
                <a:latin typeface="UTM Edwardian" pitchFamily="18" charset="0"/>
                <a:ea typeface="Microsoft YaHei" pitchFamily="34" charset="-122"/>
              </a:rPr>
              <a:t> </a:t>
            </a:r>
            <a:r>
              <a:rPr lang="en-US" altLang="zh-CN" sz="5400" b="1" dirty="0" err="1" smtClean="0">
                <a:solidFill>
                  <a:srgbClr val="0000CC"/>
                </a:solidFill>
                <a:latin typeface="UTM Edwardian" pitchFamily="18" charset="0"/>
                <a:ea typeface="Microsoft YaHei" pitchFamily="34" charset="-122"/>
              </a:rPr>
              <a:t>và</a:t>
            </a:r>
            <a:r>
              <a:rPr lang="en-US" altLang="zh-CN" sz="5400" b="1" dirty="0" smtClean="0">
                <a:solidFill>
                  <a:srgbClr val="0000CC"/>
                </a:solidFill>
                <a:latin typeface="UTM Edwardian" pitchFamily="18" charset="0"/>
                <a:ea typeface="Microsoft YaHei" pitchFamily="34" charset="-122"/>
              </a:rPr>
              <a:t> </a:t>
            </a:r>
            <a:r>
              <a:rPr lang="en-US" altLang="zh-CN" sz="5400" b="1" dirty="0" err="1" smtClean="0">
                <a:solidFill>
                  <a:srgbClr val="0000CC"/>
                </a:solidFill>
                <a:latin typeface="UTM Edwardian" pitchFamily="18" charset="0"/>
                <a:ea typeface="Microsoft YaHei" pitchFamily="34" charset="-122"/>
              </a:rPr>
              <a:t>việc</a:t>
            </a:r>
            <a:r>
              <a:rPr lang="en-US" altLang="zh-CN" sz="5400" b="1" dirty="0" smtClean="0">
                <a:solidFill>
                  <a:srgbClr val="0000CC"/>
                </a:solidFill>
                <a:latin typeface="UTM Edwardian" pitchFamily="18" charset="0"/>
                <a:ea typeface="Microsoft YaHei" pitchFamily="34" charset="-122"/>
              </a:rPr>
              <a:t> </a:t>
            </a:r>
            <a:r>
              <a:rPr lang="en-US" altLang="zh-CN" sz="5400" b="1" dirty="0" err="1" smtClean="0">
                <a:solidFill>
                  <a:srgbClr val="0000CC"/>
                </a:solidFill>
                <a:latin typeface="UTM Edwardian" pitchFamily="18" charset="0"/>
                <a:ea typeface="Microsoft YaHei" pitchFamily="34" charset="-122"/>
              </a:rPr>
              <a:t>bảo</a:t>
            </a:r>
            <a:r>
              <a:rPr lang="en-US" altLang="zh-CN" sz="5400" b="1" dirty="0" smtClean="0">
                <a:solidFill>
                  <a:srgbClr val="0000CC"/>
                </a:solidFill>
                <a:latin typeface="UTM Edwardian" pitchFamily="18" charset="0"/>
                <a:ea typeface="Microsoft YaHei" pitchFamily="34" charset="-122"/>
              </a:rPr>
              <a:t> </a:t>
            </a:r>
            <a:r>
              <a:rPr lang="en-US" altLang="zh-CN" sz="5400" b="1" dirty="0" err="1" smtClean="0">
                <a:solidFill>
                  <a:srgbClr val="0000CC"/>
                </a:solidFill>
                <a:latin typeface="UTM Edwardian" pitchFamily="18" charset="0"/>
                <a:ea typeface="Microsoft YaHei" pitchFamily="34" charset="-122"/>
              </a:rPr>
              <a:t>vệ</a:t>
            </a:r>
            <a:r>
              <a:rPr lang="en-US" altLang="zh-CN" sz="5400" b="1" dirty="0" smtClean="0">
                <a:solidFill>
                  <a:srgbClr val="0000CC"/>
                </a:solidFill>
                <a:latin typeface="UTM Edwardian" pitchFamily="18" charset="0"/>
                <a:ea typeface="Microsoft YaHei" pitchFamily="34" charset="-122"/>
              </a:rPr>
              <a:t> </a:t>
            </a:r>
            <a:r>
              <a:rPr lang="en-US" altLang="zh-CN" sz="5400" b="1" dirty="0" err="1" smtClean="0">
                <a:solidFill>
                  <a:srgbClr val="0000CC"/>
                </a:solidFill>
                <a:latin typeface="UTM Edwardian" pitchFamily="18" charset="0"/>
                <a:ea typeface="Microsoft YaHei" pitchFamily="34" charset="-122"/>
              </a:rPr>
              <a:t>đôi</a:t>
            </a:r>
            <a:r>
              <a:rPr lang="en-US" altLang="zh-CN" sz="5400" b="1" dirty="0" smtClean="0">
                <a:solidFill>
                  <a:srgbClr val="0000CC"/>
                </a:solidFill>
                <a:latin typeface="UTM Edwardian" pitchFamily="18" charset="0"/>
                <a:ea typeface="Microsoft YaHei" pitchFamily="34" charset="-122"/>
              </a:rPr>
              <a:t> </a:t>
            </a:r>
            <a:r>
              <a:rPr lang="en-US" altLang="zh-CN" sz="5400" b="1" dirty="0" err="1" smtClean="0">
                <a:solidFill>
                  <a:srgbClr val="0000CC"/>
                </a:solidFill>
                <a:latin typeface="UTM Edwardian" pitchFamily="18" charset="0"/>
                <a:ea typeface="Microsoft YaHei" pitchFamily="34" charset="-122"/>
              </a:rPr>
              <a:t>mắt</a:t>
            </a:r>
            <a:r>
              <a:rPr lang="en-US" altLang="zh-CN" sz="5400" b="1" dirty="0" smtClean="0">
                <a:solidFill>
                  <a:srgbClr val="0000CC"/>
                </a:solidFill>
                <a:latin typeface="UTM Edwardian" pitchFamily="18" charset="0"/>
                <a:ea typeface="Microsoft YaHei" pitchFamily="34" charset="-122"/>
              </a:rPr>
              <a:t>.</a:t>
            </a:r>
            <a:endParaRPr lang="zh-CN" altLang="en-US" sz="5400" b="1" dirty="0" smtClean="0">
              <a:solidFill>
                <a:srgbClr val="0000CC"/>
              </a:solidFill>
              <a:latin typeface="UTM Edwardian" pitchFamily="18" charset="0"/>
              <a:ea typeface="Microsoft YaHei" pitchFamily="34" charset="-122"/>
            </a:endParaRPr>
          </a:p>
        </p:txBody>
      </p:sp>
      <p:grpSp>
        <p:nvGrpSpPr>
          <p:cNvPr id="4107" name="Group 18"/>
          <p:cNvGrpSpPr>
            <a:grpSpLocks/>
          </p:cNvGrpSpPr>
          <p:nvPr/>
        </p:nvGrpSpPr>
        <p:grpSpPr bwMode="auto">
          <a:xfrm>
            <a:off x="3270250" y="1508125"/>
            <a:ext cx="2549525" cy="1630363"/>
            <a:chOff x="5225" y="9335"/>
            <a:chExt cx="2520" cy="1750"/>
          </a:xfrm>
        </p:grpSpPr>
        <p:sp>
          <p:nvSpPr>
            <p:cNvPr id="4109" name="AutoShape 27" descr="2"/>
            <p:cNvSpPr>
              <a:spLocks noChangeArrowheads="1"/>
            </p:cNvSpPr>
            <p:nvPr/>
          </p:nvSpPr>
          <p:spPr bwMode="auto">
            <a:xfrm>
              <a:off x="5225" y="10186"/>
              <a:ext cx="2520" cy="899"/>
            </a:xfrm>
            <a:prstGeom prst="wave">
              <a:avLst>
                <a:gd name="adj1" fmla="val 20644"/>
                <a:gd name="adj2" fmla="val 0"/>
              </a:avLst>
            </a:prstGeom>
            <a:blipFill dpi="0" rotWithShape="0">
              <a:blip r:embed="rId8"/>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lIns="91435" tIns="45718" rIns="91435" bIns="45718"/>
            <a:lstStyle/>
            <a:p>
              <a:pPr fontAlgn="base">
                <a:spcBef>
                  <a:spcPct val="0"/>
                </a:spcBef>
                <a:spcAft>
                  <a:spcPct val="0"/>
                </a:spcAft>
              </a:pPr>
              <a:endParaRPr lang="vi-VN" altLang="en-US" sz="2400" smtClean="0">
                <a:solidFill>
                  <a:srgbClr val="000000"/>
                </a:solidFill>
                <a:latin typeface="Times New Roman" pitchFamily="18" charset="0"/>
                <a:cs typeface="Times New Roman" pitchFamily="18" charset="0"/>
              </a:endParaRPr>
            </a:p>
          </p:txBody>
        </p:sp>
        <p:pic>
          <p:nvPicPr>
            <p:cNvPr id="4110" name="Picture 26" descr="cosmo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25" descr="BOOK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24" descr="BOOK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Picture 23" descr="QUILLPE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4"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r" fontAlgn="base">
                <a:spcBef>
                  <a:spcPct val="0"/>
                </a:spcBef>
                <a:spcAft>
                  <a:spcPct val="0"/>
                </a:spcAft>
              </a:pPr>
              <a:r>
                <a:rPr lang="en-US" altLang="en-US" sz="800" b="1" smtClean="0">
                  <a:solidFill>
                    <a:srgbClr val="000000"/>
                  </a:solidFill>
                  <a:latin typeface="Times New Roman" pitchFamily="18" charset="0"/>
                  <a:cs typeface="Times New Roman" pitchFamily="18" charset="0"/>
                </a:rPr>
                <a:t> </a:t>
              </a:r>
              <a:endParaRPr lang="en-US" altLang="en-US" sz="4800" smtClean="0">
                <a:solidFill>
                  <a:srgbClr val="000000"/>
                </a:solidFill>
                <a:latin typeface="Times New Roman" pitchFamily="18" charset="0"/>
                <a:cs typeface="Times New Roman" pitchFamily="18" charset="0"/>
              </a:endParaRPr>
            </a:p>
          </p:txBody>
        </p:sp>
        <p:sp>
          <p:nvSpPr>
            <p:cNvPr id="4115"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fontAlgn="base">
                <a:spcBef>
                  <a:spcPct val="0"/>
                </a:spcBef>
                <a:spcAft>
                  <a:spcPct val="0"/>
                </a:spcAft>
              </a:pPr>
              <a:endParaRPr lang="vi-VN" altLang="en-US" sz="4800" smtClean="0">
                <a:solidFill>
                  <a:srgbClr val="000000"/>
                </a:solidFill>
                <a:latin typeface="Times New Roman" pitchFamily="18" charset="0"/>
                <a:cs typeface="Times New Roman" pitchFamily="18" charset="0"/>
              </a:endParaRPr>
            </a:p>
          </p:txBody>
        </p:sp>
        <p:sp>
          <p:nvSpPr>
            <p:cNvPr id="4116"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eaLnBrk="0" fontAlgn="base" hangingPunct="0">
                <a:spcBef>
                  <a:spcPct val="0"/>
                </a:spcBef>
                <a:spcAft>
                  <a:spcPct val="0"/>
                </a:spcAft>
              </a:pPr>
              <a:r>
                <a:rPr lang="en-US" sz="4000" b="1" kern="10" smtClean="0">
                  <a:solidFill>
                    <a:srgbClr val="FFFFFF"/>
                  </a:solidFill>
                  <a:latin typeface="VNI-Times"/>
                </a:rPr>
                <a:t>NĂM </a:t>
              </a:r>
            </a:p>
          </p:txBody>
        </p:sp>
        <p:sp>
          <p:nvSpPr>
            <p:cNvPr id="4117"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fontAlgn="base">
                <a:spcBef>
                  <a:spcPct val="0"/>
                </a:spcBef>
                <a:spcAft>
                  <a:spcPct val="0"/>
                </a:spcAft>
              </a:pPr>
              <a:endParaRPr lang="vi-VN" altLang="en-US" sz="4800" smtClean="0">
                <a:solidFill>
                  <a:srgbClr val="000000"/>
                </a:solidFill>
                <a:latin typeface="Times New Roman" pitchFamily="18" charset="0"/>
                <a:cs typeface="Times New Roman" pitchFamily="18" charset="0"/>
              </a:endParaRPr>
            </a:p>
          </p:txBody>
        </p:sp>
      </p:grpSp>
      <p:sp>
        <p:nvSpPr>
          <p:cNvPr id="4108" name="WordArt 3"/>
          <p:cNvSpPr>
            <a:spLocks noChangeArrowheads="1" noChangeShapeType="1" noTextEdit="1"/>
          </p:cNvSpPr>
          <p:nvPr/>
        </p:nvSpPr>
        <p:spPr bwMode="auto">
          <a:xfrm>
            <a:off x="1582738" y="758825"/>
            <a:ext cx="6119812" cy="531813"/>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vi-VN" sz="3600" b="1" kern="10" smtClean="0">
                <a:ln w="9525">
                  <a:solidFill>
                    <a:srgbClr val="FF0000"/>
                  </a:solidFill>
                  <a:round/>
                  <a:headEnd/>
                  <a:tailEnd/>
                </a:ln>
                <a:solidFill>
                  <a:srgbClr val="FF0000"/>
                </a:solidFill>
                <a:effectLst>
                  <a:outerShdw dist="45791" dir="2021404" algn="ctr" rotWithShape="0">
                    <a:srgbClr val="B2B2B2">
                      <a:alpha val="79999"/>
                    </a:srgbClr>
                  </a:outerShdw>
                </a:effectLst>
                <a:ea typeface="+mj-lt"/>
                <a:cs typeface="Arial"/>
              </a:rPr>
              <a:t>Trường Tiểu học Dương Quang</a:t>
            </a:r>
            <a:endParaRPr lang="en-US" sz="3600" b="1" kern="10" smtClean="0">
              <a:ln w="9525">
                <a:solidFill>
                  <a:srgbClr val="FF0000"/>
                </a:solidFill>
                <a:round/>
                <a:headEnd/>
                <a:tailEnd/>
              </a:ln>
              <a:solidFill>
                <a:srgbClr val="FF0000"/>
              </a:solidFill>
              <a:effectLst>
                <a:outerShdw dist="45791" dir="2021404" algn="ctr" rotWithShape="0">
                  <a:srgbClr val="B2B2B2">
                    <a:alpha val="79999"/>
                  </a:srgbClr>
                </a:outerShdw>
              </a:effectLst>
              <a:ea typeface="+mj-lt"/>
              <a:cs typeface="Arial"/>
            </a:endParaRPr>
          </a:p>
        </p:txBody>
      </p:sp>
    </p:spTree>
    <p:extLst>
      <p:ext uri="{BB962C8B-B14F-4D97-AF65-F5344CB8AC3E}">
        <p14:creationId xmlns:p14="http://schemas.microsoft.com/office/powerpoint/2010/main" val="1048246021"/>
      </p:ext>
    </p:extLst>
  </p:cSld>
  <p:clrMapOvr>
    <a:masterClrMapping/>
  </p:clrMapOvr>
  <p:transition spd="slow" advClick="0" advTm="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nodeType="afterGroup">
                            <p:stCondLst>
                              <p:cond delay="500"/>
                            </p:stCondLst>
                            <p:childTnLst>
                              <p:par>
                                <p:cTn id="16" presetID="17" presetClass="entr" presetSubtype="1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strVal val="#ppt_h"/>
                                          </p:val>
                                        </p:tav>
                                        <p:tav tm="100000">
                                          <p:val>
                                            <p:strVal val="#ppt_h"/>
                                          </p:val>
                                        </p:tav>
                                      </p:tavLst>
                                    </p:anim>
                                  </p:childTnLst>
                                </p:cTn>
                              </p:par>
                            </p:childTnLst>
                          </p:cTn>
                        </p:par>
                        <p:par>
                          <p:cTn id="20" fill="hold" nodeType="afterGroup">
                            <p:stCondLst>
                              <p:cond delay="1000"/>
                            </p:stCondLst>
                            <p:childTnLst>
                              <p:par>
                                <p:cTn id="21" presetID="38" presetClass="entr" presetSubtype="0" accel="50000" fill="hold" grpId="1" nodeType="afterEffect">
                                  <p:stCondLst>
                                    <p:cond delay="0"/>
                                  </p:stCondLst>
                                  <p:iterate type="lt">
                                    <p:tmPct val="50000"/>
                                  </p:iterate>
                                  <p:childTnLst>
                                    <p:set>
                                      <p:cBhvr>
                                        <p:cTn id="22" dur="1" fill="hold">
                                          <p:stCondLst>
                                            <p:cond delay="0"/>
                                          </p:stCondLst>
                                        </p:cTn>
                                        <p:tgtEl>
                                          <p:spTgt spid="13"/>
                                        </p:tgtEl>
                                        <p:attrNameLst>
                                          <p:attrName>style.visibility</p:attrName>
                                        </p:attrNameLst>
                                      </p:cBhvr>
                                      <p:to>
                                        <p:strVal val="visible"/>
                                      </p:to>
                                    </p:set>
                                    <p:set>
                                      <p:cBhvr>
                                        <p:cTn id="23" dur="228" fill="hold">
                                          <p:stCondLst>
                                            <p:cond delay="0"/>
                                          </p:stCondLst>
                                        </p:cTn>
                                        <p:tgtEl>
                                          <p:spTgt spid="13"/>
                                        </p:tgtEl>
                                        <p:attrNameLst>
                                          <p:attrName>style.rotation</p:attrName>
                                        </p:attrNameLst>
                                      </p:cBhvr>
                                      <p:to>
                                        <p:strVal val="-45.0"/>
                                      </p:to>
                                    </p:set>
                                    <p:anim calcmode="lin" valueType="num">
                                      <p:cBhvr>
                                        <p:cTn id="24" dur="228" fill="hold">
                                          <p:stCondLst>
                                            <p:cond delay="228"/>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25" dur="228"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26" dur="78" decel="50000" autoRev="1" fill="hold">
                                          <p:stCondLst>
                                            <p:cond delay="228"/>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27" dur="68" fill="hold">
                                          <p:stCondLst>
                                            <p:cond delay="432"/>
                                          </p:stCondLst>
                                        </p:cTn>
                                        <p:tgtEl>
                                          <p:spTgt spid="13"/>
                                        </p:tgtEl>
                                        <p:attrNameLst>
                                          <p:attrName>ppt_y</p:attrName>
                                        </p:attrNameLst>
                                      </p:cBhvr>
                                      <p:tavLst>
                                        <p:tav tm="0">
                                          <p:val>
                                            <p:strVal val="#ppt_y-(0.354*#ppt_w-0.172*#ppt_h)"/>
                                          </p:val>
                                        </p:tav>
                                        <p:tav tm="100000">
                                          <p:val>
                                            <p:strVal val="#ppt_y"/>
                                          </p:val>
                                        </p:tav>
                                      </p:tavLst>
                                    </p:anim>
                                  </p:childTnLst>
                                </p:cTn>
                              </p:par>
                            </p:childTnLst>
                          </p:cTn>
                        </p:par>
                        <p:par>
                          <p:cTn id="28" fill="hold" nodeType="afterGroup">
                            <p:stCondLst>
                              <p:cond delay="5000"/>
                            </p:stCondLst>
                            <p:childTnLst>
                              <p:par>
                                <p:cTn id="29" presetID="53" presetClass="entr" presetSubtype="16"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childTnLst>
                          </p:cTn>
                        </p:par>
                        <p:par>
                          <p:cTn id="34" fill="hold" nodeType="afterGroup">
                            <p:stCondLst>
                              <p:cond delay="5500"/>
                            </p:stCondLst>
                            <p:childTnLst>
                              <p:par>
                                <p:cTn id="35" presetID="53" presetClass="entr" presetSubtype="16"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childTnLst>
                                </p:cTn>
                              </p:par>
                              <p:par>
                                <p:cTn id="40" presetID="53" presetClass="entr" presetSubtype="16"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childTnLst>
                          </p:cTn>
                        </p:par>
                        <p:par>
                          <p:cTn id="45" fill="hold" nodeType="afterGroup">
                            <p:stCondLst>
                              <p:cond delay="6000"/>
                            </p:stCondLst>
                            <p:childTnLst>
                              <p:par>
                                <p:cTn id="46" presetID="38" presetClass="entr" presetSubtype="0" accel="50000" fill="hold" grpId="1" nodeType="afterEffect">
                                  <p:stCondLst>
                                    <p:cond delay="0"/>
                                  </p:stCondLst>
                                  <p:iterate type="lt">
                                    <p:tmPct val="50000"/>
                                  </p:iterate>
                                  <p:childTnLst>
                                    <p:set>
                                      <p:cBhvr>
                                        <p:cTn id="47" dur="1" fill="hold">
                                          <p:stCondLst>
                                            <p:cond delay="0"/>
                                          </p:stCondLst>
                                        </p:cTn>
                                        <p:tgtEl>
                                          <p:spTgt spid="20"/>
                                        </p:tgtEl>
                                        <p:attrNameLst>
                                          <p:attrName>style.visibility</p:attrName>
                                        </p:attrNameLst>
                                      </p:cBhvr>
                                      <p:to>
                                        <p:strVal val="visible"/>
                                      </p:to>
                                    </p:set>
                                    <p:set>
                                      <p:cBhvr>
                                        <p:cTn id="48" dur="228" fill="hold">
                                          <p:stCondLst>
                                            <p:cond delay="0"/>
                                          </p:stCondLst>
                                        </p:cTn>
                                        <p:tgtEl>
                                          <p:spTgt spid="20"/>
                                        </p:tgtEl>
                                        <p:attrNameLst>
                                          <p:attrName>style.rotation</p:attrName>
                                        </p:attrNameLst>
                                      </p:cBhvr>
                                      <p:to>
                                        <p:strVal val="-45.0"/>
                                      </p:to>
                                    </p:set>
                                    <p:anim calcmode="lin" valueType="num">
                                      <p:cBhvr>
                                        <p:cTn id="49" dur="228" fill="hold">
                                          <p:stCondLst>
                                            <p:cond delay="228"/>
                                          </p:stCondLst>
                                        </p:cTn>
                                        <p:tgtEl>
                                          <p:spTgt spid="20"/>
                                        </p:tgtEl>
                                        <p:attrNameLst>
                                          <p:attrName>style.rotation</p:attrName>
                                        </p:attrNameLst>
                                      </p:cBhvr>
                                      <p:tavLst>
                                        <p:tav tm="0">
                                          <p:val>
                                            <p:fltVal val="-45"/>
                                          </p:val>
                                        </p:tav>
                                        <p:tav tm="69900">
                                          <p:val>
                                            <p:fltVal val="45"/>
                                          </p:val>
                                        </p:tav>
                                        <p:tav tm="100000">
                                          <p:val>
                                            <p:fltVal val="0"/>
                                          </p:val>
                                        </p:tav>
                                      </p:tavLst>
                                    </p:anim>
                                    <p:anim calcmode="lin" valueType="num">
                                      <p:cBhvr>
                                        <p:cTn id="50" dur="228" fill="hold">
                                          <p:stCondLst>
                                            <p:cond delay="0"/>
                                          </p:stCondLst>
                                        </p:cTn>
                                        <p:tgtEl>
                                          <p:spTgt spid="20"/>
                                        </p:tgtEl>
                                        <p:attrNameLst>
                                          <p:attrName>ppt_y</p:attrName>
                                        </p:attrNameLst>
                                      </p:cBhvr>
                                      <p:tavLst>
                                        <p:tav tm="0">
                                          <p:val>
                                            <p:strVal val="#ppt_y-1"/>
                                          </p:val>
                                        </p:tav>
                                        <p:tav tm="100000">
                                          <p:val>
                                            <p:strVal val="#ppt_y-(0.354*#ppt_w-0.172*#ppt_h)"/>
                                          </p:val>
                                        </p:tav>
                                      </p:tavLst>
                                    </p:anim>
                                    <p:anim calcmode="lin" valueType="num">
                                      <p:cBhvr>
                                        <p:cTn id="51" dur="78" decel="50000" autoRev="1" fill="hold">
                                          <p:stCondLst>
                                            <p:cond delay="228"/>
                                          </p:stCondLst>
                                        </p:cTn>
                                        <p:tgtEl>
                                          <p:spTgt spid="20"/>
                                        </p:tgtEl>
                                        <p:attrNameLst>
                                          <p:attrName>ppt_y</p:attrName>
                                        </p:attrNameLst>
                                      </p:cBhvr>
                                      <p:tavLst>
                                        <p:tav tm="0">
                                          <p:val>
                                            <p:strVal val="#ppt_y-(0.354*#ppt_w-0.172*#ppt_h)"/>
                                          </p:val>
                                        </p:tav>
                                        <p:tav tm="100000">
                                          <p:val>
                                            <p:strVal val="#ppt_y-(0.354*#ppt_w-0.172*#ppt_h)-#ppt_h/2"/>
                                          </p:val>
                                        </p:tav>
                                      </p:tavLst>
                                    </p:anim>
                                    <p:anim calcmode="lin" valueType="num">
                                      <p:cBhvr>
                                        <p:cTn id="52" dur="68" fill="hold">
                                          <p:stCondLst>
                                            <p:cond delay="432"/>
                                          </p:stCondLst>
                                        </p:cTn>
                                        <p:tgtEl>
                                          <p:spTgt spid="20"/>
                                        </p:tgtEl>
                                        <p:attrNameLst>
                                          <p:attrName>ppt_y</p:attrName>
                                        </p:attrNameLst>
                                      </p:cBhvr>
                                      <p:tavLst>
                                        <p:tav tm="0">
                                          <p:val>
                                            <p:strVal val="#ppt_y-(0.354*#ppt_w-0.172*#ppt_h)"/>
                                          </p:val>
                                        </p:tav>
                                        <p:tav tm="100000">
                                          <p:val>
                                            <p:strVal val="#ppt_y"/>
                                          </p:val>
                                        </p:tav>
                                      </p:tavLst>
                                    </p:anim>
                                  </p:childTnLst>
                                </p:cTn>
                              </p:par>
                            </p:childTnLst>
                          </p:cTn>
                        </p:par>
                        <p:par>
                          <p:cTn id="53" fill="hold" nodeType="afterGroup">
                            <p:stCondLst>
                              <p:cond delay="7750"/>
                            </p:stCondLst>
                            <p:childTnLst>
                              <p:par>
                                <p:cTn id="54" presetID="52" presetClass="entr" presetSubtype="0"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Scale>
                                      <p:cBhvr>
                                        <p:cTn id="56"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21"/>
                                        </p:tgtEl>
                                        <p:attrNameLst>
                                          <p:attrName>ppt_x</p:attrName>
                                          <p:attrName>ppt_y</p:attrName>
                                        </p:attrNameLst>
                                      </p:cBhvr>
                                    </p:animMotion>
                                    <p:animEffect transition="in" filter="fade">
                                      <p:cBhvr>
                                        <p:cTn id="58"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20" grpId="0"/>
      <p:bldP spid="20" grpId="1"/>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ictur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423" y="1417061"/>
            <a:ext cx="4103136"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Pictur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9886" y="1445778"/>
            <a:ext cx="3859764" cy="4381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 xmlns:a16="http://schemas.microsoft.com/office/drawing/2014/main" id="{45F23905-7C5F-4581-9C1E-959A657A2D2D}"/>
              </a:ext>
            </a:extLst>
          </p:cNvPr>
          <p:cNvSpPr/>
          <p:nvPr/>
        </p:nvSpPr>
        <p:spPr>
          <a:xfrm>
            <a:off x="609600" y="5827693"/>
            <a:ext cx="8320573" cy="954107"/>
          </a:xfrm>
          <a:prstGeom prst="rect">
            <a:avLst/>
          </a:prstGeom>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lang="en-US" sz="2800" b="1" kern="0" dirty="0">
                <a:solidFill>
                  <a:srgbClr val="FF0000"/>
                </a:solidFill>
                <a:latin typeface="Times New Roman" pitchFamily="18" charset="0"/>
                <a:cs typeface="Times New Roman" pitchFamily="18" charset="0"/>
              </a:rPr>
              <a:t>- C</a:t>
            </a:r>
            <a:r>
              <a:rPr kumimoji="0" lang="en-US" sz="2800" b="1"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ác</a:t>
            </a:r>
            <a:r>
              <a:rPr kumimoji="0" lang="en-US" sz="28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800" b="1"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bạn</a:t>
            </a:r>
            <a:r>
              <a:rPr kumimoji="0" lang="en-US" sz="28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800" b="1"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trong</a:t>
            </a:r>
            <a:r>
              <a:rPr kumimoji="0" lang="en-US" sz="28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800" b="1"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tranh</a:t>
            </a:r>
            <a:r>
              <a:rPr kumimoji="0" lang="en-US" sz="28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800" b="1"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đang</a:t>
            </a:r>
            <a:r>
              <a:rPr kumimoji="0" lang="en-US" sz="28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800" b="1"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làm</a:t>
            </a:r>
            <a:r>
              <a:rPr kumimoji="0" lang="en-US" sz="28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2800" b="1"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gì</a:t>
            </a:r>
            <a:r>
              <a:rPr kumimoji="0" lang="en-US" sz="28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a:t>
            </a:r>
          </a:p>
          <a:p>
            <a:pPr marR="0" lvl="0" defTabSz="914400" eaLnBrk="1" fontAlgn="auto" latinLnBrk="0" hangingPunct="1">
              <a:lnSpc>
                <a:spcPct val="100000"/>
              </a:lnSpc>
              <a:spcBef>
                <a:spcPts val="0"/>
              </a:spcBef>
              <a:spcAft>
                <a:spcPts val="0"/>
              </a:spcAft>
              <a:buClrTx/>
              <a:buSzTx/>
              <a:tabLst/>
              <a:defRPr/>
            </a:pP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Có</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nên</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làm</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nh</a:t>
            </a:r>
            <a:r>
              <a:rPr lang="vi-VN" sz="2800" b="1" kern="0" dirty="0">
                <a:solidFill>
                  <a:srgbClr val="FF0000"/>
                </a:solidFill>
                <a:latin typeface="Times New Roman" pitchFamily="18" charset="0"/>
                <a:cs typeface="Times New Roman" pitchFamily="18" charset="0"/>
              </a:rPr>
              <a:t>ư</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các</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bạn</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không</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Vì</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sao</a:t>
            </a:r>
            <a:r>
              <a:rPr lang="en-US" sz="2800" b="1" kern="0" dirty="0">
                <a:solidFill>
                  <a:srgbClr val="FF0000"/>
                </a:solidFill>
                <a:latin typeface="Times New Roman" pitchFamily="18" charset="0"/>
                <a:cs typeface="Times New Roman" pitchFamily="18" charset="0"/>
              </a:rPr>
              <a:t>?</a:t>
            </a:r>
            <a:endParaRPr kumimoji="0" lang="vi-VN" sz="2800" b="0" i="0" u="none" strike="noStrike" kern="0" cap="none" spc="0" normalizeH="0" baseline="0" noProof="0" dirty="0">
              <a:ln>
                <a:noFill/>
              </a:ln>
              <a:solidFill>
                <a:srgbClr val="FF0000"/>
              </a:solidFill>
              <a:effectLst/>
              <a:uLnTx/>
              <a:uFillTx/>
            </a:endParaRPr>
          </a:p>
        </p:txBody>
      </p:sp>
      <p:sp>
        <p:nvSpPr>
          <p:cNvPr id="6" name="Rectangle: Rounded Corners 5">
            <a:extLst>
              <a:ext uri="{FF2B5EF4-FFF2-40B4-BE49-F238E27FC236}">
                <a16:creationId xmlns="" xmlns:a16="http://schemas.microsoft.com/office/drawing/2014/main" id="{73368E6E-28CD-40E1-82EE-55B1DFAFCBFB}"/>
              </a:ext>
            </a:extLst>
          </p:cNvPr>
          <p:cNvSpPr/>
          <p:nvPr/>
        </p:nvSpPr>
        <p:spPr>
          <a:xfrm>
            <a:off x="76200" y="76200"/>
            <a:ext cx="8853973" cy="144780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0070C0"/>
                </a:solidFill>
                <a:effectLst/>
                <a:uLnTx/>
                <a:uFillTx/>
                <a:latin typeface="Times New Roman" pitchFamily="18" charset="0"/>
                <a:ea typeface="+mn-ea"/>
                <a:cs typeface="Times New Roman" pitchFamily="18" charset="0"/>
              </a:rPr>
              <a:t>Hoạt</a:t>
            </a:r>
            <a:r>
              <a:rPr kumimoji="0" lang="en-US" sz="3200" b="1" i="0" u="none" strike="noStrike" kern="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1" i="0" u="none" strike="noStrike" kern="0" cap="none" spc="0" normalizeH="0" baseline="0" noProof="0" dirty="0" err="1">
                <a:ln>
                  <a:noFill/>
                </a:ln>
                <a:solidFill>
                  <a:srgbClr val="0070C0"/>
                </a:solidFill>
                <a:effectLst/>
                <a:uLnTx/>
                <a:uFillTx/>
                <a:latin typeface="Times New Roman" pitchFamily="18" charset="0"/>
                <a:ea typeface="+mn-ea"/>
                <a:cs typeface="Times New Roman" pitchFamily="18" charset="0"/>
              </a:rPr>
              <a:t>động</a:t>
            </a:r>
            <a:r>
              <a:rPr kumimoji="0" lang="en-US" sz="3200" b="1" i="0" u="none" strike="noStrike" kern="0" cap="none" spc="0" normalizeH="0" baseline="0" noProof="0" dirty="0">
                <a:ln>
                  <a:noFill/>
                </a:ln>
                <a:solidFill>
                  <a:srgbClr val="0070C0"/>
                </a:solidFill>
                <a:effectLst/>
                <a:uLnTx/>
                <a:uFillTx/>
                <a:latin typeface="Times New Roman" pitchFamily="18" charset="0"/>
                <a:ea typeface="+mn-ea"/>
                <a:cs typeface="Times New Roman" pitchFamily="18" charset="0"/>
              </a:rPr>
              <a:t> 2: </a:t>
            </a:r>
            <a:r>
              <a:rPr kumimoji="0" lang="en-US" sz="3200" b="1" i="0" u="none" strike="noStrike" kern="0" cap="none" spc="0" normalizeH="0" baseline="0" noProof="0" dirty="0" err="1">
                <a:ln>
                  <a:noFill/>
                </a:ln>
                <a:solidFill>
                  <a:srgbClr val="0070C0"/>
                </a:solidFill>
                <a:effectLst/>
                <a:uLnTx/>
                <a:uFillTx/>
                <a:latin typeface="Times New Roman" pitchFamily="18" charset="0"/>
                <a:ea typeface="+mn-ea"/>
                <a:cs typeface="Times New Roman" pitchFamily="18" charset="0"/>
              </a:rPr>
              <a:t>Tìm</a:t>
            </a:r>
            <a:r>
              <a:rPr kumimoji="0" lang="en-US" sz="3200" b="1" i="0" u="none" strike="noStrike" kern="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1" i="0" u="none" strike="noStrike" kern="0" cap="none" spc="0" normalizeH="0" baseline="0" noProof="0" dirty="0" err="1">
                <a:ln>
                  <a:noFill/>
                </a:ln>
                <a:solidFill>
                  <a:srgbClr val="0070C0"/>
                </a:solidFill>
                <a:effectLst/>
                <a:uLnTx/>
                <a:uFillTx/>
                <a:latin typeface="Times New Roman" pitchFamily="18" charset="0"/>
                <a:ea typeface="+mn-ea"/>
                <a:cs typeface="Times New Roman" pitchFamily="18" charset="0"/>
              </a:rPr>
              <a:t>hiểu</a:t>
            </a:r>
            <a:r>
              <a:rPr kumimoji="0" lang="en-US" sz="3200" b="1" i="0" u="none" strike="noStrike" kern="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1" i="0" u="none" strike="noStrike" kern="0" cap="none" spc="0" normalizeH="0" baseline="0" noProof="0" dirty="0" err="1">
                <a:ln>
                  <a:noFill/>
                </a:ln>
                <a:solidFill>
                  <a:srgbClr val="0070C0"/>
                </a:solidFill>
                <a:effectLst/>
                <a:uLnTx/>
                <a:uFillTx/>
                <a:latin typeface="Times New Roman" pitchFamily="18" charset="0"/>
                <a:ea typeface="+mn-ea"/>
                <a:cs typeface="Times New Roman" pitchFamily="18" charset="0"/>
              </a:rPr>
              <a:t>nh</a:t>
            </a:r>
            <a:r>
              <a:rPr lang="en-US" sz="3200" b="1" kern="0" dirty="0" err="1">
                <a:solidFill>
                  <a:srgbClr val="0070C0"/>
                </a:solidFill>
                <a:latin typeface="Times New Roman" pitchFamily="18" charset="0"/>
                <a:cs typeface="Times New Roman" pitchFamily="18" charset="0"/>
              </a:rPr>
              <a:t>ững</a:t>
            </a:r>
            <a:r>
              <a:rPr lang="en-US" sz="3200" b="1" kern="0" dirty="0">
                <a:solidFill>
                  <a:srgbClr val="0070C0"/>
                </a:solidFill>
                <a:latin typeface="Times New Roman" pitchFamily="18" charset="0"/>
                <a:cs typeface="Times New Roman" pitchFamily="18" charset="0"/>
              </a:rPr>
              <a:t> </a:t>
            </a:r>
            <a:r>
              <a:rPr kumimoji="0" lang="en-US" sz="3200" b="1" i="0" u="none" strike="noStrike" kern="0" cap="none" spc="0" normalizeH="0" baseline="0" noProof="0" dirty="0" err="1">
                <a:ln>
                  <a:noFill/>
                </a:ln>
                <a:solidFill>
                  <a:srgbClr val="0070C0"/>
                </a:solidFill>
                <a:effectLst/>
                <a:uLnTx/>
                <a:uFillTx/>
                <a:latin typeface="Times New Roman" pitchFamily="18" charset="0"/>
                <a:ea typeface="+mn-ea"/>
                <a:cs typeface="Times New Roman" pitchFamily="18" charset="0"/>
              </a:rPr>
              <a:t>việc</a:t>
            </a:r>
            <a:r>
              <a:rPr kumimoji="0" lang="en-US" sz="3200" b="1" i="0" u="none" strike="noStrike" kern="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1" i="0" u="none" strike="noStrike" kern="0" cap="none" spc="0" normalizeH="0" baseline="0" noProof="0" dirty="0" err="1">
                <a:ln>
                  <a:noFill/>
                </a:ln>
                <a:solidFill>
                  <a:srgbClr val="0070C0"/>
                </a:solidFill>
                <a:effectLst/>
                <a:uLnTx/>
                <a:uFillTx/>
                <a:latin typeface="Times New Roman" pitchFamily="18" charset="0"/>
                <a:ea typeface="+mn-ea"/>
                <a:cs typeface="Times New Roman" pitchFamily="18" charset="0"/>
              </a:rPr>
              <a:t>nên</a:t>
            </a:r>
            <a:r>
              <a:rPr kumimoji="0" lang="en-US" sz="3200" b="1" i="0" u="none" strike="noStrike" kern="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1" i="0" u="none" strike="noStrike" kern="0" cap="none" spc="0" normalizeH="0" baseline="0" noProof="0" dirty="0" err="1">
                <a:ln>
                  <a:noFill/>
                </a:ln>
                <a:solidFill>
                  <a:srgbClr val="0070C0"/>
                </a:solidFill>
                <a:effectLst/>
                <a:uLnTx/>
                <a:uFillTx/>
                <a:latin typeface="Times New Roman" pitchFamily="18" charset="0"/>
                <a:ea typeface="+mn-ea"/>
                <a:cs typeface="Times New Roman" pitchFamily="18" charset="0"/>
              </a:rPr>
              <a:t>làm</a:t>
            </a:r>
            <a:r>
              <a:rPr kumimoji="0" lang="en-US" sz="3200" b="1" i="0" u="none" strike="noStrike" kern="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1" i="0" u="none" strike="noStrike" kern="0" cap="none" spc="0" normalizeH="0" baseline="0" noProof="0" dirty="0" err="1">
                <a:ln>
                  <a:noFill/>
                </a:ln>
                <a:solidFill>
                  <a:srgbClr val="0070C0"/>
                </a:solidFill>
                <a:effectLst/>
                <a:uLnTx/>
                <a:uFillTx/>
                <a:latin typeface="Times New Roman" pitchFamily="18" charset="0"/>
                <a:ea typeface="+mn-ea"/>
                <a:cs typeface="Times New Roman" pitchFamily="18" charset="0"/>
              </a:rPr>
              <a:t>và</a:t>
            </a:r>
            <a:r>
              <a:rPr kumimoji="0" lang="en-US" sz="3200" b="1" i="0" u="none" strike="noStrike" kern="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1" i="0" u="none" strike="noStrike" kern="0" cap="none" spc="0" normalizeH="0" baseline="0" noProof="0" dirty="0" err="1">
                <a:ln>
                  <a:noFill/>
                </a:ln>
                <a:solidFill>
                  <a:srgbClr val="0070C0"/>
                </a:solidFill>
                <a:effectLst/>
                <a:uLnTx/>
                <a:uFillTx/>
                <a:latin typeface="Times New Roman" pitchFamily="18" charset="0"/>
                <a:ea typeface="+mn-ea"/>
                <a:cs typeface="Times New Roman" pitchFamily="18" charset="0"/>
              </a:rPr>
              <a:t>không</a:t>
            </a:r>
            <a:r>
              <a:rPr kumimoji="0" lang="en-US" sz="3200" b="1" i="0" u="none" strike="noStrike" kern="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1" i="0" u="none" strike="noStrike" kern="0" cap="none" spc="0" normalizeH="0" baseline="0" noProof="0" dirty="0" err="1">
                <a:ln>
                  <a:noFill/>
                </a:ln>
                <a:solidFill>
                  <a:srgbClr val="0070C0"/>
                </a:solidFill>
                <a:effectLst/>
                <a:uLnTx/>
                <a:uFillTx/>
                <a:latin typeface="Times New Roman" pitchFamily="18" charset="0"/>
                <a:ea typeface="+mn-ea"/>
                <a:cs typeface="Times New Roman" pitchFamily="18" charset="0"/>
              </a:rPr>
              <a:t>nên</a:t>
            </a:r>
            <a:r>
              <a:rPr kumimoji="0" lang="en-US" sz="3200" b="1" i="0" u="none" strike="noStrike" kern="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1" i="0" u="none" strike="noStrike" kern="0" cap="none" spc="0" normalizeH="0" baseline="0" noProof="0" dirty="0" err="1">
                <a:ln>
                  <a:noFill/>
                </a:ln>
                <a:solidFill>
                  <a:srgbClr val="0070C0"/>
                </a:solidFill>
                <a:effectLst/>
                <a:uLnTx/>
                <a:uFillTx/>
                <a:latin typeface="Times New Roman" pitchFamily="18" charset="0"/>
                <a:ea typeface="+mn-ea"/>
                <a:cs typeface="Times New Roman" pitchFamily="18" charset="0"/>
              </a:rPr>
              <a:t>làm</a:t>
            </a:r>
            <a:r>
              <a:rPr lang="en-US" sz="3200" b="1" kern="0" dirty="0">
                <a:solidFill>
                  <a:srgbClr val="0070C0"/>
                </a:solidFill>
                <a:latin typeface="Times New Roman" pitchFamily="18" charset="0"/>
                <a:cs typeface="Times New Roman" pitchFamily="18" charset="0"/>
              </a:rPr>
              <a:t> </a:t>
            </a:r>
            <a:r>
              <a:rPr lang="en-US" sz="3200" b="1" kern="0" dirty="0" err="1">
                <a:solidFill>
                  <a:srgbClr val="0070C0"/>
                </a:solidFill>
                <a:latin typeface="Times New Roman" pitchFamily="18" charset="0"/>
                <a:cs typeface="Times New Roman" pitchFamily="18" charset="0"/>
              </a:rPr>
              <a:t>để</a:t>
            </a:r>
            <a:r>
              <a:rPr lang="en-US" sz="3200" b="1" kern="0" dirty="0">
                <a:solidFill>
                  <a:srgbClr val="0070C0"/>
                </a:solidFill>
                <a:latin typeface="Times New Roman" pitchFamily="18" charset="0"/>
                <a:cs typeface="Times New Roman" pitchFamily="18" charset="0"/>
              </a:rPr>
              <a:t> </a:t>
            </a:r>
            <a:r>
              <a:rPr lang="en-US" sz="3200" b="1" kern="0" dirty="0" err="1">
                <a:solidFill>
                  <a:srgbClr val="0070C0"/>
                </a:solidFill>
                <a:latin typeface="Times New Roman" pitchFamily="18" charset="0"/>
                <a:cs typeface="Times New Roman" pitchFamily="18" charset="0"/>
              </a:rPr>
              <a:t>tránh</a:t>
            </a:r>
            <a:r>
              <a:rPr lang="en-US" sz="3200" b="1" kern="0" dirty="0">
                <a:solidFill>
                  <a:srgbClr val="0070C0"/>
                </a:solidFill>
                <a:latin typeface="Times New Roman" pitchFamily="18" charset="0"/>
                <a:cs typeface="Times New Roman" pitchFamily="18" charset="0"/>
              </a:rPr>
              <a:t> </a:t>
            </a:r>
            <a:r>
              <a:rPr lang="en-US" sz="3200" b="1" kern="0" dirty="0" err="1">
                <a:solidFill>
                  <a:srgbClr val="0070C0"/>
                </a:solidFill>
                <a:latin typeface="Times New Roman" pitchFamily="18" charset="0"/>
                <a:cs typeface="Times New Roman" pitchFamily="18" charset="0"/>
              </a:rPr>
              <a:t>tác</a:t>
            </a:r>
            <a:r>
              <a:rPr lang="en-US" sz="3200" b="1" kern="0" dirty="0">
                <a:solidFill>
                  <a:srgbClr val="0070C0"/>
                </a:solidFill>
                <a:latin typeface="Times New Roman" pitchFamily="18" charset="0"/>
                <a:cs typeface="Times New Roman" pitchFamily="18" charset="0"/>
              </a:rPr>
              <a:t> </a:t>
            </a:r>
            <a:r>
              <a:rPr lang="en-US" sz="3200" b="1" kern="0" dirty="0" err="1">
                <a:solidFill>
                  <a:srgbClr val="0070C0"/>
                </a:solidFill>
                <a:latin typeface="Times New Roman" pitchFamily="18" charset="0"/>
                <a:cs typeface="Times New Roman" pitchFamily="18" charset="0"/>
              </a:rPr>
              <a:t>hại</a:t>
            </a:r>
            <a:r>
              <a:rPr lang="en-US" sz="3200" b="1" kern="0" dirty="0">
                <a:solidFill>
                  <a:srgbClr val="0070C0"/>
                </a:solidFill>
                <a:latin typeface="Times New Roman" pitchFamily="18" charset="0"/>
                <a:cs typeface="Times New Roman" pitchFamily="18" charset="0"/>
              </a:rPr>
              <a:t> do </a:t>
            </a:r>
            <a:r>
              <a:rPr lang="en-US" sz="3200" b="1" kern="0" dirty="0" err="1">
                <a:solidFill>
                  <a:srgbClr val="0070C0"/>
                </a:solidFill>
                <a:latin typeface="Times New Roman" pitchFamily="18" charset="0"/>
                <a:cs typeface="Times New Roman" pitchFamily="18" charset="0"/>
              </a:rPr>
              <a:t>ánh</a:t>
            </a:r>
            <a:r>
              <a:rPr lang="en-US" sz="3200" b="1" kern="0" dirty="0">
                <a:solidFill>
                  <a:srgbClr val="0070C0"/>
                </a:solidFill>
                <a:latin typeface="Times New Roman" pitchFamily="18" charset="0"/>
                <a:cs typeface="Times New Roman" pitchFamily="18" charset="0"/>
              </a:rPr>
              <a:t> </a:t>
            </a:r>
            <a:r>
              <a:rPr lang="en-US" sz="3200" b="1" kern="0" dirty="0" err="1">
                <a:solidFill>
                  <a:srgbClr val="0070C0"/>
                </a:solidFill>
                <a:latin typeface="Times New Roman" pitchFamily="18" charset="0"/>
                <a:cs typeface="Times New Roman" pitchFamily="18" charset="0"/>
              </a:rPr>
              <a:t>sáng</a:t>
            </a:r>
            <a:r>
              <a:rPr lang="en-US" sz="3200" b="1" kern="0" dirty="0">
                <a:solidFill>
                  <a:srgbClr val="0070C0"/>
                </a:solidFill>
                <a:latin typeface="Times New Roman" pitchFamily="18" charset="0"/>
                <a:cs typeface="Times New Roman" pitchFamily="18" charset="0"/>
              </a:rPr>
              <a:t> </a:t>
            </a:r>
            <a:r>
              <a:rPr lang="en-US" sz="3200" b="1" kern="0" dirty="0" err="1">
                <a:solidFill>
                  <a:srgbClr val="0070C0"/>
                </a:solidFill>
                <a:latin typeface="Times New Roman" pitchFamily="18" charset="0"/>
                <a:cs typeface="Times New Roman" pitchFamily="18" charset="0"/>
              </a:rPr>
              <a:t>quá</a:t>
            </a:r>
            <a:r>
              <a:rPr lang="en-US" sz="3200" b="1" kern="0" dirty="0">
                <a:solidFill>
                  <a:srgbClr val="0070C0"/>
                </a:solidFill>
                <a:latin typeface="Times New Roman" pitchFamily="18" charset="0"/>
                <a:cs typeface="Times New Roman" pitchFamily="18" charset="0"/>
              </a:rPr>
              <a:t> </a:t>
            </a:r>
            <a:r>
              <a:rPr lang="en-US" sz="3200" b="1" kern="0" dirty="0" err="1">
                <a:solidFill>
                  <a:srgbClr val="0070C0"/>
                </a:solidFill>
                <a:latin typeface="Times New Roman" pitchFamily="18" charset="0"/>
                <a:cs typeface="Times New Roman" pitchFamily="18" charset="0"/>
              </a:rPr>
              <a:t>mạnh</a:t>
            </a:r>
            <a:r>
              <a:rPr lang="en-US" sz="3200" b="1" kern="0" dirty="0">
                <a:solidFill>
                  <a:srgbClr val="0070C0"/>
                </a:solidFill>
                <a:latin typeface="Times New Roman" pitchFamily="18" charset="0"/>
                <a:cs typeface="Times New Roman" pitchFamily="18" charset="0"/>
              </a:rPr>
              <a:t> </a:t>
            </a:r>
            <a:r>
              <a:rPr lang="en-US" sz="3200" b="1" kern="0" dirty="0" err="1">
                <a:solidFill>
                  <a:srgbClr val="0070C0"/>
                </a:solidFill>
                <a:latin typeface="Times New Roman" pitchFamily="18" charset="0"/>
                <a:cs typeface="Times New Roman" pitchFamily="18" charset="0"/>
              </a:rPr>
              <a:t>gây</a:t>
            </a:r>
            <a:r>
              <a:rPr lang="en-US" sz="3200" b="1" kern="0" dirty="0">
                <a:solidFill>
                  <a:srgbClr val="0070C0"/>
                </a:solidFill>
                <a:latin typeface="Times New Roman" pitchFamily="18" charset="0"/>
                <a:cs typeface="Times New Roman" pitchFamily="18" charset="0"/>
              </a:rPr>
              <a:t> ra.</a:t>
            </a:r>
            <a:endParaRPr kumimoji="0" lang="en-US" sz="3200" b="1" i="0" u="none" strike="noStrike" kern="0" cap="none" spc="0" normalizeH="0" baseline="0" noProof="0" dirty="0">
              <a:ln>
                <a:noFill/>
              </a:ln>
              <a:solidFill>
                <a:srgbClr val="0070C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7239589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Picture2">
            <a:extLst>
              <a:ext uri="{FF2B5EF4-FFF2-40B4-BE49-F238E27FC236}">
                <a16:creationId xmlns="" xmlns:a16="http://schemas.microsoft.com/office/drawing/2014/main" id="{6057C304-CD57-4E02-B237-4A2110AB70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440"/>
            <a:ext cx="4572000" cy="3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Rounded Corners 10">
            <a:extLst>
              <a:ext uri="{FF2B5EF4-FFF2-40B4-BE49-F238E27FC236}">
                <a16:creationId xmlns="" xmlns:a16="http://schemas.microsoft.com/office/drawing/2014/main" id="{8B469D99-21D1-464C-A4F7-0607AF2E200D}"/>
              </a:ext>
            </a:extLst>
          </p:cNvPr>
          <p:cNvSpPr/>
          <p:nvPr/>
        </p:nvSpPr>
        <p:spPr>
          <a:xfrm>
            <a:off x="4648200" y="138400"/>
            <a:ext cx="4114799" cy="11288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800" b="1" dirty="0" err="1">
                <a:solidFill>
                  <a:prstClr val="white"/>
                </a:solidFill>
                <a:latin typeface="Times New Roman" pitchFamily="18" charset="0"/>
                <a:cs typeface="Times New Roman" pitchFamily="18" charset="0"/>
              </a:rPr>
              <a:t>Để</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bảo</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vệ</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đôi</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mắt</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khi</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đi</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trời</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nắng</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cần</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phải</a:t>
            </a:r>
            <a:r>
              <a:rPr lang="en-US" sz="2800" b="1" dirty="0">
                <a:solidFill>
                  <a:prstClr val="white"/>
                </a:solidFill>
                <a:latin typeface="Times New Roman" pitchFamily="18" charset="0"/>
                <a:cs typeface="Times New Roman" pitchFamily="18" charset="0"/>
              </a:rPr>
              <a:t>: </a:t>
            </a:r>
          </a:p>
        </p:txBody>
      </p:sp>
      <p:sp>
        <p:nvSpPr>
          <p:cNvPr id="13" name="Rectangle 12">
            <a:extLst>
              <a:ext uri="{FF2B5EF4-FFF2-40B4-BE49-F238E27FC236}">
                <a16:creationId xmlns="" xmlns:a16="http://schemas.microsoft.com/office/drawing/2014/main" id="{4BA3FAB0-1399-44EF-B4F1-201BED264389}"/>
              </a:ext>
            </a:extLst>
          </p:cNvPr>
          <p:cNvSpPr/>
          <p:nvPr/>
        </p:nvSpPr>
        <p:spPr>
          <a:xfrm>
            <a:off x="4953000" y="1451452"/>
            <a:ext cx="3657600" cy="1384995"/>
          </a:xfrm>
          <a:prstGeom prst="rect">
            <a:avLst/>
          </a:prstGeom>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lang="en-US" sz="2800" b="1" kern="0" dirty="0">
                <a:latin typeface="Times New Roman" panose="02020603050405020304" pitchFamily="18" charset="0"/>
                <a:cs typeface="Times New Roman" panose="02020603050405020304" pitchFamily="18" charset="0"/>
              </a:rPr>
              <a:t>+ Che ô</a:t>
            </a:r>
          </a:p>
          <a:p>
            <a:pPr marR="0" lvl="0" defTabSz="914400" eaLnBrk="1" fontAlgn="auto" latinLnBrk="0" hangingPunct="1">
              <a:lnSpc>
                <a:spcPct val="100000"/>
              </a:lnSpc>
              <a:spcBef>
                <a:spcPts val="0"/>
              </a:spcBef>
              <a:spcAft>
                <a:spcPts val="0"/>
              </a:spcAft>
              <a:buClrTx/>
              <a:buSzTx/>
              <a:tabLst/>
              <a:defRPr/>
            </a:pPr>
            <a:r>
              <a:rPr kumimoji="0" lang="en-US" sz="28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a:t>
            </a:r>
            <a:r>
              <a:rPr kumimoji="0" lang="en-US" sz="2800" b="1" i="0" u="none" strike="noStrike" kern="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err="1">
                <a:ln>
                  <a:noFill/>
                </a:ln>
                <a:effectLst/>
                <a:uLnTx/>
                <a:uFillTx/>
                <a:latin typeface="Times New Roman" panose="02020603050405020304" pitchFamily="18" charset="0"/>
                <a:cs typeface="Times New Roman" panose="02020603050405020304" pitchFamily="18" charset="0"/>
              </a:rPr>
              <a:t>Đội</a:t>
            </a:r>
            <a:r>
              <a:rPr kumimoji="0" lang="en-US" sz="2800" b="1" i="0" u="none" strike="noStrike" kern="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err="1">
                <a:ln>
                  <a:noFill/>
                </a:ln>
                <a:effectLst/>
                <a:uLnTx/>
                <a:uFillTx/>
                <a:latin typeface="Times New Roman" panose="02020603050405020304" pitchFamily="18" charset="0"/>
                <a:cs typeface="Times New Roman" panose="02020603050405020304" pitchFamily="18" charset="0"/>
              </a:rPr>
              <a:t>mũ</a:t>
            </a:r>
            <a:endParaRPr kumimoji="0" lang="en-US" sz="2800" b="1" i="0" u="none" strike="noStrike" kern="0" cap="none" spc="0" normalizeH="0" noProof="0" dirty="0">
              <a:ln>
                <a:noFill/>
              </a:ln>
              <a:effectLst/>
              <a:uLnTx/>
              <a:uFillTx/>
              <a:latin typeface="Times New Roman" panose="02020603050405020304" pitchFamily="18" charset="0"/>
              <a:cs typeface="Times New Roman" panose="02020603050405020304" pitchFamily="18" charset="0"/>
            </a:endParaRPr>
          </a:p>
          <a:p>
            <a:pPr marR="0" lvl="0" defTabSz="914400" eaLnBrk="1" fontAlgn="auto" latinLnBrk="0" hangingPunct="1">
              <a:lnSpc>
                <a:spcPct val="100000"/>
              </a:lnSpc>
              <a:spcBef>
                <a:spcPts val="0"/>
              </a:spcBef>
              <a:spcAft>
                <a:spcPts val="0"/>
              </a:spcAft>
              <a:buClrTx/>
              <a:buSzTx/>
              <a:tabLst/>
              <a:defRPr/>
            </a:pPr>
            <a:r>
              <a:rPr lang="en-US" sz="2800" b="1" kern="0" baseline="0" dirty="0">
                <a:latin typeface="Times New Roman" panose="02020603050405020304" pitchFamily="18" charset="0"/>
                <a:cs typeface="Times New Roman" panose="02020603050405020304" pitchFamily="18" charset="0"/>
              </a:rPr>
              <a:t>+</a:t>
            </a:r>
            <a:r>
              <a:rPr lang="en-US" sz="2800" b="1" kern="0" dirty="0">
                <a:latin typeface="Times New Roman" panose="02020603050405020304" pitchFamily="18" charset="0"/>
                <a:cs typeface="Times New Roman" panose="02020603050405020304" pitchFamily="18" charset="0"/>
              </a:rPr>
              <a:t> </a:t>
            </a:r>
            <a:r>
              <a:rPr lang="en-US" sz="2800" b="1" kern="0" dirty="0" err="1">
                <a:latin typeface="Times New Roman" panose="02020603050405020304" pitchFamily="18" charset="0"/>
                <a:cs typeface="Times New Roman" panose="02020603050405020304" pitchFamily="18" charset="0"/>
              </a:rPr>
              <a:t>Đeo</a:t>
            </a:r>
            <a:r>
              <a:rPr lang="en-US" sz="2800" b="1" kern="0" dirty="0">
                <a:latin typeface="Times New Roman" panose="02020603050405020304" pitchFamily="18" charset="0"/>
                <a:cs typeface="Times New Roman" panose="02020603050405020304" pitchFamily="18" charset="0"/>
              </a:rPr>
              <a:t> </a:t>
            </a:r>
            <a:r>
              <a:rPr lang="en-US" sz="2800" b="1" kern="0" dirty="0" err="1">
                <a:latin typeface="Times New Roman" panose="02020603050405020304" pitchFamily="18" charset="0"/>
                <a:cs typeface="Times New Roman" panose="02020603050405020304" pitchFamily="18" charset="0"/>
              </a:rPr>
              <a:t>kính</a:t>
            </a:r>
            <a:r>
              <a:rPr lang="en-US" sz="2800" b="1" kern="0" dirty="0">
                <a:latin typeface="Times New Roman" panose="02020603050405020304" pitchFamily="18" charset="0"/>
                <a:cs typeface="Times New Roman" panose="02020603050405020304" pitchFamily="18" charset="0"/>
              </a:rPr>
              <a:t> </a:t>
            </a:r>
            <a:r>
              <a:rPr lang="en-US" sz="2800" b="1" kern="0" dirty="0" err="1">
                <a:latin typeface="Times New Roman" panose="02020603050405020304" pitchFamily="18" charset="0"/>
                <a:cs typeface="Times New Roman" panose="02020603050405020304" pitchFamily="18" charset="0"/>
              </a:rPr>
              <a:t>râm</a:t>
            </a:r>
            <a:endParaRPr kumimoji="0" lang="vi-VN" sz="28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 xmlns:a16="http://schemas.microsoft.com/office/drawing/2014/main" id="{188F6E54-821D-4E0F-B0C6-025566C8DF30}"/>
              </a:ext>
            </a:extLst>
          </p:cNvPr>
          <p:cNvSpPr/>
          <p:nvPr/>
        </p:nvSpPr>
        <p:spPr>
          <a:xfrm>
            <a:off x="304800" y="4190999"/>
            <a:ext cx="2590800" cy="990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Ánh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sáng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mặt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trời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quá</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mạnh</a:t>
            </a:r>
            <a:endParaRPr lang="vi-VN" sz="2400" b="1" dirty="0">
              <a:solidFill>
                <a:schemeClr val="tx1"/>
              </a:solidFill>
              <a:latin typeface="Times New Roman" panose="02020603050405020304" pitchFamily="18" charset="0"/>
              <a:cs typeface="Times New Roman" panose="02020603050405020304" pitchFamily="18" charset="0"/>
            </a:endParaRPr>
          </a:p>
        </p:txBody>
      </p:sp>
      <p:sp>
        <p:nvSpPr>
          <p:cNvPr id="14" name="Arrow: Right 13">
            <a:extLst>
              <a:ext uri="{FF2B5EF4-FFF2-40B4-BE49-F238E27FC236}">
                <a16:creationId xmlns="" xmlns:a16="http://schemas.microsoft.com/office/drawing/2014/main" id="{C57E0A97-D5C5-45B2-9C8D-DB4F9A87F5F8}"/>
              </a:ext>
            </a:extLst>
          </p:cNvPr>
          <p:cNvSpPr/>
          <p:nvPr/>
        </p:nvSpPr>
        <p:spPr>
          <a:xfrm>
            <a:off x="3047999" y="3948400"/>
            <a:ext cx="2895599" cy="1461800"/>
          </a:xfrm>
          <a:prstGeom prst="rightArrow">
            <a:avLst>
              <a:gd name="adj1" fmla="val 65838"/>
              <a:gd name="adj2" fmla="val 3687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200" b="1" dirty="0" err="1">
                <a:solidFill>
                  <a:schemeClr val="tx1"/>
                </a:solidFill>
                <a:latin typeface="Times New Roman" panose="02020603050405020304" pitchFamily="18" charset="0"/>
                <a:cs typeface="Times New Roman" panose="02020603050405020304" pitchFamily="18" charset="0"/>
              </a:rPr>
              <a:t>Nếu</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chiếu</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trực</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tiếp</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lên</a:t>
            </a:r>
            <a:r>
              <a:rPr lang="en-US" sz="2200" b="1" dirty="0">
                <a:solidFill>
                  <a:schemeClr val="tx1"/>
                </a:solidFill>
                <a:latin typeface="Times New Roman" panose="02020603050405020304" pitchFamily="18" charset="0"/>
                <a:cs typeface="Times New Roman" panose="02020603050405020304" pitchFamily="18" charset="0"/>
              </a:rPr>
              <a:t> c</a:t>
            </a:r>
            <a:r>
              <a:rPr lang="vi-VN" sz="2200" b="1" dirty="0">
                <a:solidFill>
                  <a:schemeClr val="tx1"/>
                </a:solidFill>
                <a:latin typeface="Times New Roman" panose="02020603050405020304" pitchFamily="18" charset="0"/>
                <a:cs typeface="Times New Roman" panose="02020603050405020304" pitchFamily="18" charset="0"/>
              </a:rPr>
              <a:t>ơ</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thể</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của</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chúng</a:t>
            </a:r>
            <a:r>
              <a:rPr lang="en-US" sz="2200" b="1" dirty="0">
                <a:solidFill>
                  <a:schemeClr val="tx1"/>
                </a:solidFill>
                <a:latin typeface="Times New Roman" panose="02020603050405020304" pitchFamily="18" charset="0"/>
                <a:cs typeface="Times New Roman" panose="02020603050405020304" pitchFamily="18" charset="0"/>
              </a:rPr>
              <a:t> ta</a:t>
            </a:r>
            <a:endParaRPr lang="vi-VN" sz="2200" b="1" dirty="0">
              <a:solidFill>
                <a:schemeClr val="tx1"/>
              </a:solidFill>
              <a:latin typeface="Times New Roman" panose="02020603050405020304" pitchFamily="18" charset="0"/>
              <a:cs typeface="Times New Roman" panose="02020603050405020304" pitchFamily="18" charset="0"/>
            </a:endParaRPr>
          </a:p>
        </p:txBody>
      </p:sp>
      <p:sp>
        <p:nvSpPr>
          <p:cNvPr id="15" name="Rectangle: Rounded Corners 14">
            <a:extLst>
              <a:ext uri="{FF2B5EF4-FFF2-40B4-BE49-F238E27FC236}">
                <a16:creationId xmlns="" xmlns:a16="http://schemas.microsoft.com/office/drawing/2014/main" id="{9267C77F-827C-4420-80CB-8C4E851215C7}"/>
              </a:ext>
            </a:extLst>
          </p:cNvPr>
          <p:cNvSpPr/>
          <p:nvPr/>
        </p:nvSpPr>
        <p:spPr>
          <a:xfrm>
            <a:off x="5943600" y="3976392"/>
            <a:ext cx="2971800" cy="124192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200" b="1" dirty="0" err="1">
                <a:solidFill>
                  <a:schemeClr val="tx1"/>
                </a:solidFill>
                <a:latin typeface="Times New Roman" panose="02020603050405020304" pitchFamily="18" charset="0"/>
                <a:cs typeface="Times New Roman" panose="02020603050405020304" pitchFamily="18" charset="0"/>
              </a:rPr>
              <a:t>Dễ</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bị</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nhức</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đầu</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sổ</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mũi</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và</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rất</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có</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hại</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cho</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mắt</a:t>
            </a:r>
            <a:r>
              <a:rPr lang="en-US" sz="2200" b="1" dirty="0">
                <a:solidFill>
                  <a:schemeClr val="tx1"/>
                </a:solidFill>
                <a:latin typeface="Times New Roman" panose="02020603050405020304" pitchFamily="18" charset="0"/>
                <a:cs typeface="Times New Roman" panose="02020603050405020304" pitchFamily="18" charset="0"/>
              </a:rPr>
              <a:t>.</a:t>
            </a:r>
            <a:endParaRPr lang="vi-VN" sz="2200" b="1" dirty="0">
              <a:solidFill>
                <a:schemeClr val="tx1"/>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 xmlns:a16="http://schemas.microsoft.com/office/drawing/2014/main" id="{548F7911-E642-4FFE-A6FA-5277A9406A43}"/>
              </a:ext>
            </a:extLst>
          </p:cNvPr>
          <p:cNvSpPr/>
          <p:nvPr/>
        </p:nvSpPr>
        <p:spPr>
          <a:xfrm>
            <a:off x="334347" y="5486400"/>
            <a:ext cx="2590800" cy="99060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Đeo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kính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râm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đội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mũ</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hoặc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đi</a:t>
            </a:r>
            <a:r>
              <a:rPr lang="en-US" sz="2400" b="1" dirty="0">
                <a:solidFill>
                  <a:schemeClr val="tx1"/>
                </a:solidFill>
                <a:latin typeface="Times New Roman" panose="02020603050405020304" pitchFamily="18" charset="0"/>
                <a:cs typeface="Times New Roman" panose="02020603050405020304" pitchFamily="18" charset="0"/>
              </a:rPr>
              <a:t> ô</a:t>
            </a:r>
            <a:endParaRPr lang="vi-VN" sz="2400" b="1" dirty="0">
              <a:solidFill>
                <a:schemeClr val="tx1"/>
              </a:solidFill>
              <a:latin typeface="Times New Roman" panose="02020603050405020304" pitchFamily="18" charset="0"/>
              <a:cs typeface="Times New Roman" panose="02020603050405020304" pitchFamily="18" charset="0"/>
            </a:endParaRPr>
          </a:p>
        </p:txBody>
      </p:sp>
      <p:sp>
        <p:nvSpPr>
          <p:cNvPr id="17" name="Arrow: Right 16">
            <a:extLst>
              <a:ext uri="{FF2B5EF4-FFF2-40B4-BE49-F238E27FC236}">
                <a16:creationId xmlns="" xmlns:a16="http://schemas.microsoft.com/office/drawing/2014/main" id="{FA875B75-9825-44FB-B980-FCF84C56ED9F}"/>
              </a:ext>
            </a:extLst>
          </p:cNvPr>
          <p:cNvSpPr/>
          <p:nvPr/>
        </p:nvSpPr>
        <p:spPr>
          <a:xfrm>
            <a:off x="3048000" y="5257800"/>
            <a:ext cx="2895599" cy="1461800"/>
          </a:xfrm>
          <a:prstGeom prst="rightArrow">
            <a:avLst>
              <a:gd name="adj1" fmla="val 65838"/>
              <a:gd name="adj2" fmla="val 36873"/>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200" b="1" dirty="0" err="1">
                <a:solidFill>
                  <a:schemeClr val="tx1"/>
                </a:solidFill>
                <a:latin typeface="Times New Roman" panose="02020603050405020304" pitchFamily="18" charset="0"/>
                <a:cs typeface="Times New Roman" panose="02020603050405020304" pitchFamily="18" charset="0"/>
              </a:rPr>
              <a:t>Ngăn</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cho</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ánh</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sáng</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Mặt</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trời</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chiếu</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trực</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tiếp</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vào</a:t>
            </a:r>
            <a:r>
              <a:rPr lang="en-US" sz="2200" b="1" dirty="0">
                <a:solidFill>
                  <a:schemeClr val="tx1"/>
                </a:solidFill>
                <a:latin typeface="Times New Roman" panose="02020603050405020304" pitchFamily="18" charset="0"/>
                <a:cs typeface="Times New Roman" panose="02020603050405020304" pitchFamily="18" charset="0"/>
              </a:rPr>
              <a:t> c</a:t>
            </a:r>
            <a:r>
              <a:rPr lang="vi-VN" sz="2200" b="1" dirty="0">
                <a:solidFill>
                  <a:schemeClr val="tx1"/>
                </a:solidFill>
                <a:latin typeface="Times New Roman" panose="02020603050405020304" pitchFamily="18" charset="0"/>
                <a:cs typeface="Times New Roman" panose="02020603050405020304" pitchFamily="18" charset="0"/>
              </a:rPr>
              <a:t>ơ</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thể</a:t>
            </a:r>
            <a:r>
              <a:rPr lang="en-US" sz="2200" b="1" dirty="0">
                <a:solidFill>
                  <a:schemeClr val="tx1"/>
                </a:solidFill>
                <a:latin typeface="Times New Roman" panose="02020603050405020304" pitchFamily="18" charset="0"/>
                <a:cs typeface="Times New Roman" panose="02020603050405020304" pitchFamily="18" charset="0"/>
              </a:rPr>
              <a:t>.</a:t>
            </a:r>
            <a:endParaRPr lang="vi-VN" sz="2200" b="1" dirty="0">
              <a:solidFill>
                <a:schemeClr val="tx1"/>
              </a:solidFill>
              <a:latin typeface="Times New Roman" panose="02020603050405020304" pitchFamily="18" charset="0"/>
              <a:cs typeface="Times New Roman" panose="02020603050405020304" pitchFamily="18" charset="0"/>
            </a:endParaRPr>
          </a:p>
        </p:txBody>
      </p:sp>
      <p:sp>
        <p:nvSpPr>
          <p:cNvPr id="18" name="Rectangle: Rounded Corners 17">
            <a:extLst>
              <a:ext uri="{FF2B5EF4-FFF2-40B4-BE49-F238E27FC236}">
                <a16:creationId xmlns="" xmlns:a16="http://schemas.microsoft.com/office/drawing/2014/main" id="{EE900489-BFE6-4AA2-96B7-FD0A8C2EA429}"/>
              </a:ext>
            </a:extLst>
          </p:cNvPr>
          <p:cNvSpPr/>
          <p:nvPr/>
        </p:nvSpPr>
        <p:spPr>
          <a:xfrm>
            <a:off x="5943600" y="5367739"/>
            <a:ext cx="2971800" cy="1241922"/>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200" b="1" dirty="0" err="1">
                <a:solidFill>
                  <a:schemeClr val="tx1"/>
                </a:solidFill>
                <a:latin typeface="Times New Roman" panose="02020603050405020304" pitchFamily="18" charset="0"/>
                <a:cs typeface="Times New Roman" panose="02020603050405020304" pitchFamily="18" charset="0"/>
              </a:rPr>
              <a:t>Bảo</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vệ</a:t>
            </a:r>
            <a:r>
              <a:rPr lang="en-US" sz="2200" b="1" dirty="0">
                <a:solidFill>
                  <a:schemeClr val="tx1"/>
                </a:solidFill>
                <a:latin typeface="Times New Roman" panose="02020603050405020304" pitchFamily="18" charset="0"/>
                <a:cs typeface="Times New Roman" panose="02020603050405020304" pitchFamily="18" charset="0"/>
              </a:rPr>
              <a:t> đ</a:t>
            </a:r>
            <a:r>
              <a:rPr lang="vi-VN" sz="2200" b="1" dirty="0">
                <a:solidFill>
                  <a:schemeClr val="tx1"/>
                </a:solidFill>
                <a:latin typeface="Times New Roman" panose="02020603050405020304" pitchFamily="18" charset="0"/>
                <a:cs typeface="Times New Roman" panose="02020603050405020304" pitchFamily="18" charset="0"/>
              </a:rPr>
              <a:t>ược sức khỏe và mắt.</a:t>
            </a:r>
          </a:p>
        </p:txBody>
      </p:sp>
    </p:spTree>
    <p:extLst>
      <p:ext uri="{BB962C8B-B14F-4D97-AF65-F5344CB8AC3E}">
        <p14:creationId xmlns:p14="http://schemas.microsoft.com/office/powerpoint/2010/main" val="29166471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heel(1)">
                                      <p:cBhvr>
                                        <p:cTn id="33" dur="20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anim calcmode="lin" valueType="num">
                                      <p:cBhvr>
                                        <p:cTn id="39" dur="1000" fill="hold"/>
                                        <p:tgtEl>
                                          <p:spTgt spid="16"/>
                                        </p:tgtEl>
                                        <p:attrNameLst>
                                          <p:attrName>ppt_x</p:attrName>
                                        </p:attrNameLst>
                                      </p:cBhvr>
                                      <p:tavLst>
                                        <p:tav tm="0">
                                          <p:val>
                                            <p:strVal val="#ppt_x"/>
                                          </p:val>
                                        </p:tav>
                                        <p:tav tm="100000">
                                          <p:val>
                                            <p:strVal val="#ppt_x"/>
                                          </p:val>
                                        </p:tav>
                                      </p:tavLst>
                                    </p:anim>
                                    <p:anim calcmode="lin" valueType="num">
                                      <p:cBhvr>
                                        <p:cTn id="4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arn(inVertic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randombar(horizontal)">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4" grpId="0" animBg="1"/>
      <p:bldP spid="14" grpId="0" animBg="1"/>
      <p:bldP spid="15" grpId="0" animBg="1"/>
      <p:bldP spid="16"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 xmlns:a16="http://schemas.microsoft.com/office/drawing/2014/main" id="{8B469D99-21D1-464C-A4F7-0607AF2E200D}"/>
              </a:ext>
            </a:extLst>
          </p:cNvPr>
          <p:cNvSpPr/>
          <p:nvPr/>
        </p:nvSpPr>
        <p:spPr>
          <a:xfrm>
            <a:off x="4717594" y="384602"/>
            <a:ext cx="4201496"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800" b="1" dirty="0" err="1">
                <a:solidFill>
                  <a:prstClr val="white"/>
                </a:solidFill>
                <a:latin typeface="Times New Roman" pitchFamily="18" charset="0"/>
                <a:cs typeface="Times New Roman" pitchFamily="18" charset="0"/>
              </a:rPr>
              <a:t>Không</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nên</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dùng</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đèn</a:t>
            </a:r>
            <a:r>
              <a:rPr lang="en-US" sz="2800" b="1" dirty="0">
                <a:solidFill>
                  <a:prstClr val="white"/>
                </a:solidFill>
                <a:latin typeface="Times New Roman" pitchFamily="18" charset="0"/>
                <a:cs typeface="Times New Roman" pitchFamily="18" charset="0"/>
              </a:rPr>
              <a:t> pin </a:t>
            </a:r>
            <a:r>
              <a:rPr lang="en-US" sz="2800" b="1" dirty="0" err="1">
                <a:solidFill>
                  <a:prstClr val="white"/>
                </a:solidFill>
                <a:latin typeface="Times New Roman" pitchFamily="18" charset="0"/>
                <a:cs typeface="Times New Roman" pitchFamily="18" charset="0"/>
              </a:rPr>
              <a:t>chiếu</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thẳng</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vào</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mắt</a:t>
            </a:r>
            <a:r>
              <a:rPr lang="en-US" sz="2800" b="1" dirty="0">
                <a:solidFill>
                  <a:prstClr val="white"/>
                </a:solidFill>
                <a:latin typeface="Times New Roman" pitchFamily="18" charset="0"/>
                <a:cs typeface="Times New Roman" pitchFamily="18" charset="0"/>
              </a:rPr>
              <a:t>: </a:t>
            </a:r>
          </a:p>
        </p:txBody>
      </p:sp>
      <p:sp>
        <p:nvSpPr>
          <p:cNvPr id="13" name="Rectangle 12">
            <a:extLst>
              <a:ext uri="{FF2B5EF4-FFF2-40B4-BE49-F238E27FC236}">
                <a16:creationId xmlns="" xmlns:a16="http://schemas.microsoft.com/office/drawing/2014/main" id="{4BA3FAB0-1399-44EF-B4F1-201BED264389}"/>
              </a:ext>
            </a:extLst>
          </p:cNvPr>
          <p:cNvSpPr/>
          <p:nvPr/>
        </p:nvSpPr>
        <p:spPr>
          <a:xfrm>
            <a:off x="4785049" y="1787637"/>
            <a:ext cx="3986114" cy="95410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R="0" lvl="0" defTabSz="914400" eaLnBrk="1" fontAlgn="auto" latinLnBrk="0" hangingPunct="1">
              <a:lnSpc>
                <a:spcPct val="100000"/>
              </a:lnSpc>
              <a:spcBef>
                <a:spcPts val="0"/>
              </a:spcBef>
              <a:spcAft>
                <a:spcPts val="0"/>
              </a:spcAft>
              <a:buClrTx/>
              <a:buSzTx/>
              <a:tabLst/>
              <a:defRPr/>
            </a:pPr>
            <a:r>
              <a:rPr lang="en-US" sz="2800" b="1" kern="0" dirty="0">
                <a:solidFill>
                  <a:srgbClr val="FF0000"/>
                </a:solidFill>
                <a:latin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cs typeface="Times New Roman" panose="02020603050405020304" pitchFamily="18" charset="0"/>
              </a:rPr>
              <a:t>Vì</a:t>
            </a:r>
            <a:r>
              <a:rPr lang="en-US" sz="2800" b="1" kern="0" dirty="0">
                <a:solidFill>
                  <a:srgbClr val="FF0000"/>
                </a:solidFill>
                <a:latin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cs typeface="Times New Roman" panose="02020603050405020304" pitchFamily="18" charset="0"/>
              </a:rPr>
              <a:t>ánh</a:t>
            </a:r>
            <a:r>
              <a:rPr lang="en-US" sz="2800" b="1" kern="0" dirty="0">
                <a:solidFill>
                  <a:srgbClr val="FF0000"/>
                </a:solidFill>
                <a:latin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cs typeface="Times New Roman" panose="02020603050405020304" pitchFamily="18" charset="0"/>
              </a:rPr>
              <a:t>sáng</a:t>
            </a:r>
            <a:r>
              <a:rPr lang="en-US" sz="2800" b="1" kern="0" dirty="0">
                <a:solidFill>
                  <a:srgbClr val="FF0000"/>
                </a:solidFill>
                <a:latin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cs typeface="Times New Roman" panose="02020603050405020304" pitchFamily="18" charset="0"/>
              </a:rPr>
              <a:t>đèn</a:t>
            </a:r>
            <a:r>
              <a:rPr lang="en-US" sz="2800" b="1" kern="0" dirty="0">
                <a:solidFill>
                  <a:srgbClr val="FF0000"/>
                </a:solidFill>
                <a:latin typeface="Times New Roman" panose="02020603050405020304" pitchFamily="18" charset="0"/>
                <a:cs typeface="Times New Roman" panose="02020603050405020304" pitchFamily="18" charset="0"/>
              </a:rPr>
              <a:t> pin </a:t>
            </a:r>
            <a:r>
              <a:rPr lang="en-US" sz="2800" b="1" kern="0" dirty="0" err="1">
                <a:solidFill>
                  <a:srgbClr val="FF0000"/>
                </a:solidFill>
                <a:latin typeface="Times New Roman" panose="02020603050405020304" pitchFamily="18" charset="0"/>
                <a:cs typeface="Times New Roman" panose="02020603050405020304" pitchFamily="18" charset="0"/>
              </a:rPr>
              <a:t>sẽ</a:t>
            </a:r>
            <a:r>
              <a:rPr lang="en-US" sz="2800" b="1" kern="0" dirty="0">
                <a:solidFill>
                  <a:srgbClr val="FF0000"/>
                </a:solidFill>
                <a:latin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cs typeface="Times New Roman" panose="02020603050405020304" pitchFamily="18" charset="0"/>
              </a:rPr>
              <a:t>làm</a:t>
            </a:r>
            <a:r>
              <a:rPr lang="en-US" sz="2800" b="1" kern="0" dirty="0">
                <a:solidFill>
                  <a:srgbClr val="FF0000"/>
                </a:solidFill>
                <a:latin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cs typeface="Times New Roman" panose="02020603050405020304" pitchFamily="18" charset="0"/>
              </a:rPr>
              <a:t>chói</a:t>
            </a:r>
            <a:r>
              <a:rPr lang="en-US" sz="2800" b="1" kern="0" dirty="0">
                <a:solidFill>
                  <a:srgbClr val="FF0000"/>
                </a:solidFill>
                <a:latin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cs typeface="Times New Roman" panose="02020603050405020304" pitchFamily="18" charset="0"/>
              </a:rPr>
              <a:t>mắt</a:t>
            </a:r>
            <a:r>
              <a:rPr lang="en-US" sz="2800" b="1" kern="0" dirty="0">
                <a:solidFill>
                  <a:srgbClr val="FF0000"/>
                </a:solidFill>
                <a:latin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cs typeface="Times New Roman" panose="02020603050405020304" pitchFamily="18" charset="0"/>
              </a:rPr>
              <a:t>hoa</a:t>
            </a:r>
            <a:r>
              <a:rPr lang="en-US" sz="2800" b="1" kern="0" dirty="0">
                <a:solidFill>
                  <a:srgbClr val="FF0000"/>
                </a:solidFill>
                <a:latin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cs typeface="Times New Roman" panose="02020603050405020304" pitchFamily="18" charset="0"/>
              </a:rPr>
              <a:t>mắt</a:t>
            </a:r>
            <a:r>
              <a:rPr lang="en-US" sz="2800" b="1" kern="0" dirty="0">
                <a:solidFill>
                  <a:srgbClr val="FF0000"/>
                </a:solidFill>
                <a:latin typeface="Times New Roman" panose="02020603050405020304" pitchFamily="18" charset="0"/>
                <a:cs typeface="Times New Roman" panose="02020603050405020304" pitchFamily="18" charset="0"/>
              </a:rPr>
              <a:t>.</a:t>
            </a:r>
            <a:endParaRPr kumimoji="0" lang="vi-VN"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 xmlns:a16="http://schemas.microsoft.com/office/drawing/2014/main" id="{548F7911-E642-4FFE-A6FA-5277A9406A43}"/>
              </a:ext>
            </a:extLst>
          </p:cNvPr>
          <p:cNvSpPr/>
          <p:nvPr/>
        </p:nvSpPr>
        <p:spPr>
          <a:xfrm>
            <a:off x="4748696" y="3962400"/>
            <a:ext cx="4201497" cy="2438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Ánh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sáng</a:t>
            </a:r>
            <a:r>
              <a:rPr lang="en-US" sz="2800" b="1" dirty="0">
                <a:solidFill>
                  <a:srgbClr val="FF0000"/>
                </a:solidFill>
                <a:latin typeface="Times New Roman" panose="02020603050405020304" pitchFamily="18" charset="0"/>
                <a:cs typeface="Times New Roman" panose="02020603050405020304" pitchFamily="18" charset="0"/>
              </a:rPr>
              <a:t> ở </a:t>
            </a:r>
            <a:r>
              <a:rPr lang="en-US" sz="2800" b="1" dirty="0" err="1">
                <a:solidFill>
                  <a:srgbClr val="FF0000"/>
                </a:solidFill>
                <a:latin typeface="Times New Roman" panose="02020603050405020304" pitchFamily="18" charset="0"/>
                <a:cs typeface="Times New Roman" panose="02020603050405020304" pitchFamily="18" charset="0"/>
              </a:rPr>
              <a:t>đèn</a:t>
            </a:r>
            <a:r>
              <a:rPr lang="en-US" sz="2800" b="1" dirty="0">
                <a:solidFill>
                  <a:srgbClr val="FF0000"/>
                </a:solidFill>
                <a:latin typeface="Times New Roman" panose="02020603050405020304" pitchFamily="18" charset="0"/>
                <a:cs typeface="Times New Roman" panose="02020603050405020304" pitchFamily="18" charset="0"/>
              </a:rPr>
              <a:t> pin </a:t>
            </a:r>
            <a:r>
              <a:rPr lang="en-US" sz="2800" b="1" dirty="0" err="1">
                <a:solidFill>
                  <a:srgbClr val="FF0000"/>
                </a:solidFill>
                <a:latin typeface="Times New Roman" panose="02020603050405020304" pitchFamily="18" charset="0"/>
                <a:cs typeface="Times New Roman" panose="02020603050405020304" pitchFamily="18" charset="0"/>
              </a:rPr>
              <a:t>quá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mạnh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tập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trung</a:t>
            </a:r>
            <a:r>
              <a:rPr lang="en-US" sz="2800" b="1" dirty="0">
                <a:solidFill>
                  <a:srgbClr val="FF0000"/>
                </a:solidFill>
                <a:latin typeface="Times New Roman" panose="02020603050405020304" pitchFamily="18" charset="0"/>
                <a:cs typeface="Times New Roman" panose="02020603050405020304" pitchFamily="18" charset="0"/>
              </a:rPr>
              <a:t> ở </a:t>
            </a:r>
            <a:r>
              <a:rPr lang="en-US" sz="2800" b="1" dirty="0" err="1">
                <a:solidFill>
                  <a:srgbClr val="FF0000"/>
                </a:solidFill>
                <a:latin typeface="Times New Roman" panose="02020603050405020304" pitchFamily="18" charset="0"/>
                <a:cs typeface="Times New Roman" panose="02020603050405020304" pitchFamily="18" charset="0"/>
              </a:rPr>
              <a:t>một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điểm</a:t>
            </a:r>
            <a:r>
              <a:rPr lang="en-US" sz="2800" b="1" dirty="0">
                <a:solidFill>
                  <a:srgbClr val="FF0000"/>
                </a:solidFill>
                <a:latin typeface="Times New Roman" panose="02020603050405020304" pitchFamily="18" charset="0"/>
                <a:cs typeface="Times New Roman" panose="02020603050405020304" pitchFamily="18" charset="0"/>
              </a:rPr>
              <a:t>. Do </a:t>
            </a:r>
            <a:r>
              <a:rPr lang="en-US" sz="2800" b="1" dirty="0" err="1">
                <a:solidFill>
                  <a:srgbClr val="FF0000"/>
                </a:solidFill>
                <a:latin typeface="Times New Roman" panose="02020603050405020304" pitchFamily="18" charset="0"/>
                <a:cs typeface="Times New Roman" panose="02020603050405020304" pitchFamily="18" charset="0"/>
              </a:rPr>
              <a:t>vậy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nếu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chiếu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thẳng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mắt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sẽ</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tổn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thương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mắt</a:t>
            </a:r>
            <a:r>
              <a:rPr lang="en-US" sz="2800" b="1" dirty="0">
                <a:solidFill>
                  <a:srgbClr val="FF0000"/>
                </a:solidFill>
                <a:latin typeface="Times New Roman" panose="02020603050405020304" pitchFamily="18" charset="0"/>
                <a:cs typeface="Times New Roman" panose="02020603050405020304" pitchFamily="18" charset="0"/>
              </a:rPr>
              <a:t>.</a:t>
            </a:r>
            <a:endParaRPr lang="vi-VN" sz="2800" b="1" dirty="0">
              <a:solidFill>
                <a:srgbClr val="FF0000"/>
              </a:solidFill>
              <a:latin typeface="Times New Roman" panose="02020603050405020304" pitchFamily="18" charset="0"/>
              <a:cs typeface="Times New Roman" panose="02020603050405020304" pitchFamily="18" charset="0"/>
            </a:endParaRPr>
          </a:p>
        </p:txBody>
      </p:sp>
      <p:pic>
        <p:nvPicPr>
          <p:cNvPr id="12" name="Picture 5" descr="Picture3">
            <a:extLst>
              <a:ext uri="{FF2B5EF4-FFF2-40B4-BE49-F238E27FC236}">
                <a16:creationId xmlns="" xmlns:a16="http://schemas.microsoft.com/office/drawing/2014/main" id="{D6834314-D866-48E2-A559-09FCA5A46B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1" y="148798"/>
            <a:ext cx="4648199"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Rounded Corners 19">
            <a:extLst>
              <a:ext uri="{FF2B5EF4-FFF2-40B4-BE49-F238E27FC236}">
                <a16:creationId xmlns="" xmlns:a16="http://schemas.microsoft.com/office/drawing/2014/main" id="{3A803C7E-1780-4B54-80C0-87CFB71D4BBE}"/>
              </a:ext>
            </a:extLst>
          </p:cNvPr>
          <p:cNvSpPr/>
          <p:nvPr/>
        </p:nvSpPr>
        <p:spPr>
          <a:xfrm>
            <a:off x="4791269" y="2891998"/>
            <a:ext cx="4201496"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800" b="1" dirty="0" err="1">
                <a:solidFill>
                  <a:prstClr val="white"/>
                </a:solidFill>
                <a:latin typeface="Times New Roman" pitchFamily="18" charset="0"/>
                <a:cs typeface="Times New Roman" pitchFamily="18" charset="0"/>
              </a:rPr>
              <a:t>Dùng</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đèn</a:t>
            </a:r>
            <a:r>
              <a:rPr lang="en-US" sz="2800" b="1" dirty="0">
                <a:solidFill>
                  <a:prstClr val="white"/>
                </a:solidFill>
                <a:latin typeface="Times New Roman" pitchFamily="18" charset="0"/>
                <a:cs typeface="Times New Roman" pitchFamily="18" charset="0"/>
              </a:rPr>
              <a:t> pin </a:t>
            </a:r>
            <a:r>
              <a:rPr lang="en-US" sz="2800" b="1" dirty="0" err="1">
                <a:solidFill>
                  <a:prstClr val="white"/>
                </a:solidFill>
                <a:latin typeface="Times New Roman" pitchFamily="18" charset="0"/>
                <a:cs typeface="Times New Roman" pitchFamily="18" charset="0"/>
              </a:rPr>
              <a:t>có</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tác</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hại</a:t>
            </a:r>
            <a:r>
              <a:rPr lang="en-US" sz="2800" b="1" dirty="0">
                <a:solidFill>
                  <a:prstClr val="white"/>
                </a:solidFill>
                <a:latin typeface="Times New Roman" pitchFamily="18" charset="0"/>
                <a:cs typeface="Times New Roman" pitchFamily="18" charset="0"/>
              </a:rPr>
              <a:t>: </a:t>
            </a:r>
          </a:p>
        </p:txBody>
      </p:sp>
    </p:spTree>
    <p:extLst>
      <p:ext uri="{BB962C8B-B14F-4D97-AF65-F5344CB8AC3E}">
        <p14:creationId xmlns:p14="http://schemas.microsoft.com/office/powerpoint/2010/main" val="35522923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2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6"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01890011-C4C8-4BC3-A46B-7531FACA3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Scroll: Horizontal 1">
            <a:extLst>
              <a:ext uri="{FF2B5EF4-FFF2-40B4-BE49-F238E27FC236}">
                <a16:creationId xmlns="" xmlns:a16="http://schemas.microsoft.com/office/drawing/2014/main" id="{6630B7D1-95F2-4C50-8C1C-79A523E5BF99}"/>
              </a:ext>
            </a:extLst>
          </p:cNvPr>
          <p:cNvSpPr/>
          <p:nvPr/>
        </p:nvSpPr>
        <p:spPr>
          <a:xfrm>
            <a:off x="23327" y="533400"/>
            <a:ext cx="7672873" cy="5638800"/>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KẾT LUẬN</a:t>
            </a:r>
          </a:p>
          <a:p>
            <a:pPr marR="0" lvl="0" defTabSz="914400" rtl="0" eaLnBrk="1" fontAlgn="auto" latinLnBrk="0" hangingPunct="1">
              <a:lnSpc>
                <a:spcPct val="100000"/>
              </a:lnSpc>
              <a:spcBef>
                <a:spcPts val="0"/>
              </a:spcBef>
              <a:spcAft>
                <a:spcPts val="0"/>
              </a:spcAft>
              <a:buClrTx/>
              <a:buSzTx/>
              <a:tabLst/>
              <a:defRPr/>
            </a:pP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a:solidFill>
                  <a:srgbClr val="0033CC"/>
                </a:solidFill>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33CC"/>
                </a:solidFill>
                <a:effectLst/>
                <a:uLnTx/>
                <a:uFillTx/>
                <a:latin typeface="Times New Roman" panose="02020603050405020304" pitchFamily="18" charset="0"/>
                <a:cs typeface="Times New Roman" panose="02020603050405020304" pitchFamily="18" charset="0"/>
              </a:rPr>
              <a:t>Khi</a:t>
            </a:r>
            <a:r>
              <a:rPr kumimoji="0" lang="en-US" sz="3600" b="1" i="0" u="none" strike="noStrike" kern="120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33CC"/>
                </a:solidFill>
                <a:effectLst/>
                <a:uLnTx/>
                <a:uFillTx/>
                <a:latin typeface="Times New Roman" panose="02020603050405020304" pitchFamily="18" charset="0"/>
                <a:cs typeface="Times New Roman" panose="02020603050405020304" pitchFamily="18" charset="0"/>
              </a:rPr>
              <a:t>đi</a:t>
            </a:r>
            <a:r>
              <a:rPr kumimoji="0" lang="en-US" sz="36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dưới</a:t>
            </a:r>
            <a:r>
              <a:rPr kumimoji="0" lang="en-US" sz="36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trời</a:t>
            </a:r>
            <a:r>
              <a:rPr kumimoji="0" lang="en-US" sz="36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nắng</a:t>
            </a:r>
            <a:r>
              <a:rPr kumimoji="0" lang="en-US" sz="36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chúng</a:t>
            </a:r>
            <a:r>
              <a:rPr kumimoji="0" lang="en-US" sz="36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ta </a:t>
            </a:r>
            <a:r>
              <a:rPr kumimoji="0" lang="en-US" sz="36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cần</a:t>
            </a:r>
            <a:r>
              <a:rPr kumimoji="0" lang="en-US" sz="36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đeo</a:t>
            </a:r>
            <a:r>
              <a:rPr kumimoji="0" lang="en-US" sz="36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kính</a:t>
            </a:r>
            <a:r>
              <a:rPr kumimoji="0" lang="en-US" sz="36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râm</a:t>
            </a:r>
            <a:r>
              <a:rPr kumimoji="0" lang="en-US" sz="36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đội</a:t>
            </a:r>
            <a:r>
              <a:rPr kumimoji="0" lang="en-US" sz="36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mũ</a:t>
            </a:r>
            <a:r>
              <a:rPr kumimoji="0" lang="en-US" sz="36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rộng</a:t>
            </a:r>
            <a:r>
              <a:rPr kumimoji="0" lang="en-US" sz="36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vành</a:t>
            </a:r>
            <a:r>
              <a:rPr kumimoji="0" lang="en-US" sz="36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và</a:t>
            </a:r>
            <a:r>
              <a:rPr kumimoji="0" lang="en-US" sz="36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che</a:t>
            </a:r>
            <a:r>
              <a:rPr kumimoji="0" lang="en-US" sz="36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ô.</a:t>
            </a:r>
          </a:p>
          <a:p>
            <a:pPr marR="0" lvl="0" defTabSz="914400" rtl="0" eaLnBrk="1" fontAlgn="auto" latinLnBrk="0" hangingPunct="1">
              <a:lnSpc>
                <a:spcPct val="100000"/>
              </a:lnSpc>
              <a:spcBef>
                <a:spcPts val="0"/>
              </a:spcBef>
              <a:spcAft>
                <a:spcPts val="0"/>
              </a:spcAft>
              <a:buClrTx/>
              <a:buSzTx/>
              <a:tabLst/>
              <a:defRPr/>
            </a:pPr>
            <a:r>
              <a:rPr lang="en-US" sz="3600" b="1" noProof="0" dirty="0">
                <a:solidFill>
                  <a:srgbClr val="0033CC"/>
                </a:solidFill>
                <a:latin typeface="Times New Roman" panose="02020603050405020304" pitchFamily="18" charset="0"/>
                <a:cs typeface="Times New Roman" panose="02020603050405020304" pitchFamily="18" charset="0"/>
              </a:rPr>
              <a:t>- </a:t>
            </a:r>
            <a:r>
              <a:rPr lang="en-US" sz="3600" b="1" noProof="0" dirty="0" err="1">
                <a:solidFill>
                  <a:srgbClr val="0033CC"/>
                </a:solidFill>
                <a:latin typeface="Times New Roman" panose="02020603050405020304" pitchFamily="18" charset="0"/>
                <a:cs typeface="Times New Roman" panose="02020603050405020304" pitchFamily="18" charset="0"/>
              </a:rPr>
              <a:t>Không</a:t>
            </a:r>
            <a:r>
              <a:rPr lang="en-US" sz="3600" b="1" noProof="0" dirty="0">
                <a:solidFill>
                  <a:srgbClr val="0033CC"/>
                </a:solidFill>
                <a:latin typeface="Times New Roman" panose="02020603050405020304" pitchFamily="18" charset="0"/>
                <a:cs typeface="Times New Roman" panose="02020603050405020304" pitchFamily="18" charset="0"/>
              </a:rPr>
              <a:t> </a:t>
            </a:r>
            <a:r>
              <a:rPr lang="en-US" sz="3600" b="1" noProof="0" dirty="0" err="1">
                <a:solidFill>
                  <a:srgbClr val="0033CC"/>
                </a:solidFill>
                <a:latin typeface="Times New Roman" panose="02020603050405020304" pitchFamily="18" charset="0"/>
                <a:cs typeface="Times New Roman" panose="02020603050405020304" pitchFamily="18" charset="0"/>
              </a:rPr>
              <a:t>được</a:t>
            </a:r>
            <a:r>
              <a:rPr lang="en-US" sz="3600" b="1" noProof="0" dirty="0">
                <a:solidFill>
                  <a:srgbClr val="0033CC"/>
                </a:solidFill>
                <a:latin typeface="Times New Roman" panose="02020603050405020304" pitchFamily="18" charset="0"/>
                <a:cs typeface="Times New Roman" panose="02020603050405020304" pitchFamily="18" charset="0"/>
              </a:rPr>
              <a:t> </a:t>
            </a:r>
            <a:r>
              <a:rPr lang="en-US" sz="3600" b="1" noProof="0" dirty="0" err="1">
                <a:solidFill>
                  <a:srgbClr val="0033CC"/>
                </a:solidFill>
                <a:latin typeface="Times New Roman" panose="02020603050405020304" pitchFamily="18" charset="0"/>
                <a:cs typeface="Times New Roman" panose="02020603050405020304" pitchFamily="18" charset="0"/>
              </a:rPr>
              <a:t>nhìn</a:t>
            </a:r>
            <a:r>
              <a:rPr lang="en-US" sz="3600" b="1" noProof="0" dirty="0">
                <a:solidFill>
                  <a:srgbClr val="0033CC"/>
                </a:solidFill>
                <a:latin typeface="Times New Roman" panose="02020603050405020304" pitchFamily="18" charset="0"/>
                <a:cs typeface="Times New Roman" panose="02020603050405020304" pitchFamily="18" charset="0"/>
              </a:rPr>
              <a:t> </a:t>
            </a:r>
            <a:r>
              <a:rPr lang="en-US" sz="3600" b="1" noProof="0" dirty="0" err="1">
                <a:solidFill>
                  <a:srgbClr val="0033CC"/>
                </a:solidFill>
                <a:latin typeface="Times New Roman" panose="02020603050405020304" pitchFamily="18" charset="0"/>
                <a:cs typeface="Times New Roman" panose="02020603050405020304" pitchFamily="18" charset="0"/>
              </a:rPr>
              <a:t>trực</a:t>
            </a:r>
            <a:r>
              <a:rPr lang="en-US" sz="3600" b="1" noProof="0" dirty="0">
                <a:solidFill>
                  <a:srgbClr val="0033CC"/>
                </a:solidFill>
                <a:latin typeface="Times New Roman" panose="02020603050405020304" pitchFamily="18" charset="0"/>
                <a:cs typeface="Times New Roman" panose="02020603050405020304" pitchFamily="18" charset="0"/>
              </a:rPr>
              <a:t> </a:t>
            </a:r>
            <a:r>
              <a:rPr lang="en-US" sz="3600" b="1" noProof="0" dirty="0" err="1">
                <a:solidFill>
                  <a:srgbClr val="0033CC"/>
                </a:solidFill>
                <a:latin typeface="Times New Roman" panose="02020603050405020304" pitchFamily="18" charset="0"/>
                <a:cs typeface="Times New Roman" panose="02020603050405020304" pitchFamily="18" charset="0"/>
              </a:rPr>
              <a:t>tiếp</a:t>
            </a:r>
            <a:r>
              <a:rPr lang="en-US" sz="3600" b="1" noProof="0" dirty="0">
                <a:solidFill>
                  <a:srgbClr val="0033CC"/>
                </a:solidFill>
                <a:latin typeface="Times New Roman" panose="02020603050405020304" pitchFamily="18" charset="0"/>
                <a:cs typeface="Times New Roman" panose="02020603050405020304" pitchFamily="18" charset="0"/>
              </a:rPr>
              <a:t> </a:t>
            </a:r>
            <a:r>
              <a:rPr lang="en-US" sz="3600" b="1" noProof="0" dirty="0" err="1">
                <a:solidFill>
                  <a:srgbClr val="0033CC"/>
                </a:solidFill>
                <a:latin typeface="Times New Roman" panose="02020603050405020304" pitchFamily="18" charset="0"/>
                <a:cs typeface="Times New Roman" panose="02020603050405020304" pitchFamily="18" charset="0"/>
              </a:rPr>
              <a:t>hoặc</a:t>
            </a:r>
            <a:r>
              <a:rPr lang="en-US" sz="3600" b="1" noProof="0" dirty="0">
                <a:solidFill>
                  <a:srgbClr val="0033CC"/>
                </a:solidFill>
                <a:latin typeface="Times New Roman" panose="02020603050405020304" pitchFamily="18" charset="0"/>
                <a:cs typeface="Times New Roman" panose="02020603050405020304" pitchFamily="18" charset="0"/>
              </a:rPr>
              <a:t> </a:t>
            </a:r>
            <a:r>
              <a:rPr lang="en-US" sz="3600" b="1" noProof="0" dirty="0" err="1">
                <a:solidFill>
                  <a:srgbClr val="0033CC"/>
                </a:solidFill>
                <a:latin typeface="Times New Roman" panose="02020603050405020304" pitchFamily="18" charset="0"/>
                <a:cs typeface="Times New Roman" panose="02020603050405020304" pitchFamily="18" charset="0"/>
              </a:rPr>
              <a:t>chiếu</a:t>
            </a:r>
            <a:r>
              <a:rPr lang="en-US" sz="3600" b="1" noProof="0" dirty="0">
                <a:solidFill>
                  <a:srgbClr val="0033CC"/>
                </a:solidFill>
                <a:latin typeface="Times New Roman" panose="02020603050405020304" pitchFamily="18" charset="0"/>
                <a:cs typeface="Times New Roman" panose="02020603050405020304" pitchFamily="18" charset="0"/>
              </a:rPr>
              <a:t> </a:t>
            </a:r>
            <a:r>
              <a:rPr lang="en-US" sz="3600" b="1" noProof="0" dirty="0" err="1">
                <a:solidFill>
                  <a:srgbClr val="0033CC"/>
                </a:solidFill>
                <a:latin typeface="Times New Roman" panose="02020603050405020304" pitchFamily="18" charset="0"/>
                <a:cs typeface="Times New Roman" panose="02020603050405020304" pitchFamily="18" charset="0"/>
              </a:rPr>
              <a:t>vào</a:t>
            </a:r>
            <a:r>
              <a:rPr lang="en-US" sz="3600" b="1" noProof="0" dirty="0">
                <a:solidFill>
                  <a:srgbClr val="0033CC"/>
                </a:solidFill>
                <a:latin typeface="Times New Roman" panose="02020603050405020304" pitchFamily="18" charset="0"/>
                <a:cs typeface="Times New Roman" panose="02020603050405020304" pitchFamily="18" charset="0"/>
              </a:rPr>
              <a:t> </a:t>
            </a:r>
            <a:r>
              <a:rPr lang="en-US" sz="3600" b="1" noProof="0" dirty="0" err="1">
                <a:solidFill>
                  <a:srgbClr val="0033CC"/>
                </a:solidFill>
                <a:latin typeface="Times New Roman" panose="02020603050405020304" pitchFamily="18" charset="0"/>
                <a:cs typeface="Times New Roman" panose="02020603050405020304" pitchFamily="18" charset="0"/>
              </a:rPr>
              <a:t>mắt</a:t>
            </a:r>
            <a:r>
              <a:rPr lang="en-US" sz="3600" b="1" noProof="0" dirty="0">
                <a:solidFill>
                  <a:srgbClr val="0033CC"/>
                </a:solidFill>
                <a:latin typeface="Times New Roman" panose="02020603050405020304" pitchFamily="18" charset="0"/>
                <a:cs typeface="Times New Roman" panose="02020603050405020304" pitchFamily="18" charset="0"/>
              </a:rPr>
              <a:t> </a:t>
            </a:r>
            <a:r>
              <a:rPr lang="en-US" sz="3600" b="1" noProof="0" dirty="0" err="1">
                <a:solidFill>
                  <a:srgbClr val="0033CC"/>
                </a:solidFill>
                <a:latin typeface="Times New Roman" panose="02020603050405020304" pitchFamily="18" charset="0"/>
                <a:cs typeface="Times New Roman" panose="02020603050405020304" pitchFamily="18" charset="0"/>
              </a:rPr>
              <a:t>ánh</a:t>
            </a:r>
            <a:r>
              <a:rPr lang="en-US" sz="3600" b="1" noProof="0" dirty="0">
                <a:solidFill>
                  <a:srgbClr val="0033CC"/>
                </a:solidFill>
                <a:latin typeface="Times New Roman" panose="02020603050405020304" pitchFamily="18" charset="0"/>
                <a:cs typeface="Times New Roman" panose="02020603050405020304" pitchFamily="18" charset="0"/>
              </a:rPr>
              <a:t> </a:t>
            </a:r>
            <a:r>
              <a:rPr lang="en-US" sz="3600" b="1" noProof="0" dirty="0" err="1">
                <a:solidFill>
                  <a:srgbClr val="0033CC"/>
                </a:solidFill>
                <a:latin typeface="Times New Roman" panose="02020603050405020304" pitchFamily="18" charset="0"/>
                <a:cs typeface="Times New Roman" panose="02020603050405020304" pitchFamily="18" charset="0"/>
              </a:rPr>
              <a:t>sáng</a:t>
            </a:r>
            <a:r>
              <a:rPr lang="en-US" sz="3600" b="1" noProof="0" dirty="0">
                <a:solidFill>
                  <a:srgbClr val="0033CC"/>
                </a:solidFill>
                <a:latin typeface="Times New Roman" panose="02020603050405020304" pitchFamily="18" charset="0"/>
                <a:cs typeface="Times New Roman" panose="02020603050405020304" pitchFamily="18" charset="0"/>
              </a:rPr>
              <a:t> </a:t>
            </a:r>
            <a:r>
              <a:rPr lang="en-US" sz="3600" b="1" noProof="0" dirty="0" err="1">
                <a:solidFill>
                  <a:srgbClr val="0033CC"/>
                </a:solidFill>
                <a:latin typeface="Times New Roman" panose="02020603050405020304" pitchFamily="18" charset="0"/>
                <a:cs typeface="Times New Roman" panose="02020603050405020304" pitchFamily="18" charset="0"/>
              </a:rPr>
              <a:t>quá</a:t>
            </a:r>
            <a:r>
              <a:rPr lang="en-US" sz="3600" b="1" noProof="0" dirty="0">
                <a:solidFill>
                  <a:srgbClr val="0033CC"/>
                </a:solidFill>
                <a:latin typeface="Times New Roman" panose="02020603050405020304" pitchFamily="18" charset="0"/>
                <a:cs typeface="Times New Roman" panose="02020603050405020304" pitchFamily="18" charset="0"/>
              </a:rPr>
              <a:t> </a:t>
            </a:r>
            <a:r>
              <a:rPr lang="en-US" sz="3600" b="1" noProof="0" dirty="0" err="1">
                <a:solidFill>
                  <a:srgbClr val="0033CC"/>
                </a:solidFill>
                <a:latin typeface="Times New Roman" panose="02020603050405020304" pitchFamily="18" charset="0"/>
                <a:cs typeface="Times New Roman" panose="02020603050405020304" pitchFamily="18" charset="0"/>
              </a:rPr>
              <a:t>mạnh</a:t>
            </a:r>
            <a:r>
              <a:rPr lang="en-US" sz="3600" b="1" noProof="0" dirty="0">
                <a:solidFill>
                  <a:srgbClr val="0033CC"/>
                </a:solidFill>
                <a:latin typeface="Times New Roman" panose="02020603050405020304" pitchFamily="18" charset="0"/>
                <a:cs typeface="Times New Roman" panose="02020603050405020304" pitchFamily="18" charset="0"/>
              </a:rPr>
              <a:t>.</a:t>
            </a:r>
            <a:endParaRPr kumimoji="0" lang="vi-VN" sz="3600" b="1" i="0" u="none" strike="noStrike" kern="120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54139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2" desc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7706" y="1429265"/>
            <a:ext cx="4004387" cy="2520121"/>
          </a:xfrm>
          <a:prstGeom prst="rect">
            <a:avLst/>
          </a:prstGeom>
          <a:noFill/>
          <a:ln w="9525">
            <a:solidFill>
              <a:schemeClr val="accent2"/>
            </a:solidFill>
            <a:miter lim="800000"/>
            <a:headEnd/>
            <a:tailEnd/>
          </a:ln>
          <a:effectLst>
            <a:outerShdw dist="107763" dir="81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14339" name="Picture 3" descr="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99" y="4210996"/>
            <a:ext cx="4191001" cy="2520121"/>
          </a:xfrm>
          <a:prstGeom prst="rect">
            <a:avLst/>
          </a:prstGeom>
          <a:noFill/>
          <a:ln w="9525">
            <a:solidFill>
              <a:schemeClr val="accent2"/>
            </a:solidFill>
            <a:miter lim="800000"/>
            <a:headEnd/>
            <a:tailEnd/>
          </a:ln>
          <a:effectLst>
            <a:outerShdw dist="107763" dir="18900000" algn="ctr" rotWithShape="0">
              <a:srgbClr val="4D4D4D">
                <a:alpha val="50000"/>
              </a:srgbClr>
            </a:outerShdw>
          </a:effectLst>
          <a:extLst>
            <a:ext uri="{909E8E84-426E-40DD-AFC4-6F175D3DCCD1}">
              <a14:hiddenFill xmlns:a14="http://schemas.microsoft.com/office/drawing/2010/main">
                <a:solidFill>
                  <a:srgbClr val="FFFFFF"/>
                </a:solidFill>
              </a14:hiddenFill>
            </a:ext>
          </a:extLst>
        </p:spPr>
      </p:pic>
      <p:pic>
        <p:nvPicPr>
          <p:cNvPr id="14340" name="Picture 4" desc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799" y="1429265"/>
            <a:ext cx="4267201" cy="2520121"/>
          </a:xfrm>
          <a:prstGeom prst="rect">
            <a:avLst/>
          </a:prstGeom>
          <a:noFill/>
          <a:ln w="9525">
            <a:solidFill>
              <a:schemeClr val="accent2"/>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14341" name="Picture 5" descr="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4210995"/>
            <a:ext cx="4038601" cy="2520121"/>
          </a:xfrm>
          <a:prstGeom prst="rect">
            <a:avLst/>
          </a:prstGeom>
          <a:noFill/>
          <a:ln w="9525">
            <a:solidFill>
              <a:schemeClr val="accent2"/>
            </a:solidFill>
            <a:miter lim="800000"/>
            <a:headEnd/>
            <a:tailEnd/>
          </a:ln>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09800" y="3048000"/>
            <a:ext cx="45719" cy="3810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2"/>
          <p:cNvSpPr txBox="1"/>
          <p:nvPr/>
        </p:nvSpPr>
        <p:spPr>
          <a:xfrm>
            <a:off x="3152193" y="3500110"/>
            <a:ext cx="1600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Hình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5</a:t>
            </a:r>
          </a:p>
        </p:txBody>
      </p:sp>
      <p:sp>
        <p:nvSpPr>
          <p:cNvPr id="9" name="TextBox 8"/>
          <p:cNvSpPr txBox="1"/>
          <p:nvPr/>
        </p:nvSpPr>
        <p:spPr>
          <a:xfrm>
            <a:off x="4973217" y="3429000"/>
            <a:ext cx="131872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Hình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6</a:t>
            </a:r>
          </a:p>
        </p:txBody>
      </p:sp>
      <p:sp>
        <p:nvSpPr>
          <p:cNvPr id="10" name="TextBox 9"/>
          <p:cNvSpPr txBox="1"/>
          <p:nvPr/>
        </p:nvSpPr>
        <p:spPr>
          <a:xfrm>
            <a:off x="3068217" y="6207896"/>
            <a:ext cx="1600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Hình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7</a:t>
            </a:r>
          </a:p>
        </p:txBody>
      </p:sp>
      <p:sp>
        <p:nvSpPr>
          <p:cNvPr id="11" name="TextBox 10"/>
          <p:cNvSpPr txBox="1"/>
          <p:nvPr/>
        </p:nvSpPr>
        <p:spPr>
          <a:xfrm>
            <a:off x="4973217" y="6207896"/>
            <a:ext cx="1600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Hình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8</a:t>
            </a:r>
          </a:p>
        </p:txBody>
      </p:sp>
      <p:sp>
        <p:nvSpPr>
          <p:cNvPr id="12" name="Rectangle: Rounded Corners 11">
            <a:extLst>
              <a:ext uri="{FF2B5EF4-FFF2-40B4-BE49-F238E27FC236}">
                <a16:creationId xmlns="" xmlns:a16="http://schemas.microsoft.com/office/drawing/2014/main" id="{83E33405-B83E-4A24-9921-6E7CDB9C5E59}"/>
              </a:ext>
            </a:extLst>
          </p:cNvPr>
          <p:cNvSpPr/>
          <p:nvPr/>
        </p:nvSpPr>
        <p:spPr>
          <a:xfrm>
            <a:off x="152400" y="213886"/>
            <a:ext cx="8839200" cy="1056789"/>
          </a:xfrm>
          <a:prstGeom prst="round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3600" b="1" i="0" u="none" strike="noStrike" kern="0" cap="none" spc="0" normalizeH="0" baseline="0" noProof="0" dirty="0" err="1">
                <a:ln>
                  <a:noFill/>
                </a:ln>
                <a:solidFill>
                  <a:srgbClr val="FFFF00"/>
                </a:solidFill>
                <a:effectLst/>
                <a:uLnTx/>
                <a:uFillTx/>
                <a:latin typeface="Times New Roman" pitchFamily="18" charset="0"/>
                <a:ea typeface="+mn-ea"/>
                <a:cs typeface="Times New Roman" pitchFamily="18" charset="0"/>
              </a:rPr>
              <a:t>Hoạt</a:t>
            </a:r>
            <a:r>
              <a:rPr kumimoji="0" lang="en-US" sz="3600" b="1" i="0" u="none" strike="noStrike" kern="0" cap="none" spc="0" normalizeH="0" noProof="0" dirty="0">
                <a:ln>
                  <a:noFill/>
                </a:ln>
                <a:solidFill>
                  <a:srgbClr val="FFFF00"/>
                </a:solidFill>
                <a:effectLst/>
                <a:uLnTx/>
                <a:uFillTx/>
                <a:latin typeface="Times New Roman" pitchFamily="18" charset="0"/>
                <a:ea typeface="+mn-ea"/>
                <a:cs typeface="Times New Roman" pitchFamily="18" charset="0"/>
              </a:rPr>
              <a:t> </a:t>
            </a:r>
            <a:r>
              <a:rPr kumimoji="0" lang="en-US" sz="3600" b="1" i="0" u="none" strike="noStrike" kern="0" cap="none" spc="0" normalizeH="0" noProof="0" dirty="0" err="1">
                <a:ln>
                  <a:noFill/>
                </a:ln>
                <a:solidFill>
                  <a:srgbClr val="FFFF00"/>
                </a:solidFill>
                <a:effectLst/>
                <a:uLnTx/>
                <a:uFillTx/>
                <a:latin typeface="Times New Roman" pitchFamily="18" charset="0"/>
                <a:ea typeface="+mn-ea"/>
                <a:cs typeface="Times New Roman" pitchFamily="18" charset="0"/>
              </a:rPr>
              <a:t>động</a:t>
            </a:r>
            <a:r>
              <a:rPr kumimoji="0" lang="en-US" sz="3600" b="1" i="0" u="none" strike="noStrike" kern="0" cap="none" spc="0" normalizeH="0" noProof="0" dirty="0">
                <a:ln>
                  <a:noFill/>
                </a:ln>
                <a:solidFill>
                  <a:srgbClr val="FFFF00"/>
                </a:solidFill>
                <a:effectLst/>
                <a:uLnTx/>
                <a:uFillTx/>
                <a:latin typeface="Times New Roman" pitchFamily="18" charset="0"/>
                <a:ea typeface="+mn-ea"/>
                <a:cs typeface="Times New Roman" pitchFamily="18" charset="0"/>
              </a:rPr>
              <a:t> 3: </a:t>
            </a:r>
            <a:r>
              <a:rPr kumimoji="0" lang="en-US" sz="3600" b="1" i="0" u="none" strike="noStrike" kern="0" cap="none" spc="0" normalizeH="0" noProof="0" dirty="0" err="1">
                <a:ln>
                  <a:noFill/>
                </a:ln>
                <a:solidFill>
                  <a:srgbClr val="FFFF00"/>
                </a:solidFill>
                <a:effectLst/>
                <a:uLnTx/>
                <a:uFillTx/>
                <a:latin typeface="Times New Roman" pitchFamily="18" charset="0"/>
                <a:ea typeface="+mn-ea"/>
                <a:cs typeface="Times New Roman" pitchFamily="18" charset="0"/>
              </a:rPr>
              <a:t>Những</a:t>
            </a:r>
            <a:r>
              <a:rPr kumimoji="0" lang="en-US" sz="3600" b="1" i="0" u="none" strike="noStrike" kern="0" cap="none" spc="0" normalizeH="0" noProof="0" dirty="0">
                <a:ln>
                  <a:noFill/>
                </a:ln>
                <a:solidFill>
                  <a:srgbClr val="FFFF00"/>
                </a:solidFill>
                <a:effectLst/>
                <a:uLnTx/>
                <a:uFillTx/>
                <a:latin typeface="Times New Roman" pitchFamily="18" charset="0"/>
                <a:ea typeface="+mn-ea"/>
                <a:cs typeface="Times New Roman" pitchFamily="18" charset="0"/>
              </a:rPr>
              <a:t> </a:t>
            </a:r>
            <a:r>
              <a:rPr kumimoji="0" lang="en-US" sz="3600" b="1" i="0" u="none" strike="noStrike" kern="0" cap="none" spc="0" normalizeH="0" noProof="0" dirty="0" err="1">
                <a:ln>
                  <a:noFill/>
                </a:ln>
                <a:solidFill>
                  <a:srgbClr val="FFFF00"/>
                </a:solidFill>
                <a:effectLst/>
                <a:uLnTx/>
                <a:uFillTx/>
                <a:latin typeface="Times New Roman" pitchFamily="18" charset="0"/>
                <a:ea typeface="+mn-ea"/>
                <a:cs typeface="Times New Roman" pitchFamily="18" charset="0"/>
              </a:rPr>
              <a:t>trường</a:t>
            </a:r>
            <a:r>
              <a:rPr kumimoji="0" lang="en-US" sz="3600" b="1" i="0" u="none" strike="noStrike" kern="0" cap="none" spc="0" normalizeH="0" noProof="0" dirty="0">
                <a:ln>
                  <a:noFill/>
                </a:ln>
                <a:solidFill>
                  <a:srgbClr val="FFFF00"/>
                </a:solidFill>
                <a:effectLst/>
                <a:uLnTx/>
                <a:uFillTx/>
                <a:latin typeface="Times New Roman" pitchFamily="18" charset="0"/>
                <a:ea typeface="+mn-ea"/>
                <a:cs typeface="Times New Roman" pitchFamily="18" charset="0"/>
              </a:rPr>
              <a:t> </a:t>
            </a:r>
            <a:r>
              <a:rPr kumimoji="0" lang="en-US" sz="3600" b="1" i="0" u="none" strike="noStrike" kern="0" cap="none" spc="0" normalizeH="0" noProof="0" dirty="0" err="1">
                <a:ln>
                  <a:noFill/>
                </a:ln>
                <a:solidFill>
                  <a:srgbClr val="FFFF00"/>
                </a:solidFill>
                <a:effectLst/>
                <a:uLnTx/>
                <a:uFillTx/>
                <a:latin typeface="Times New Roman" pitchFamily="18" charset="0"/>
                <a:ea typeface="+mn-ea"/>
                <a:cs typeface="Times New Roman" pitchFamily="18" charset="0"/>
              </a:rPr>
              <a:t>hợp</a:t>
            </a:r>
            <a:r>
              <a:rPr kumimoji="0" lang="en-US" sz="3600" b="1" i="0" u="none" strike="noStrike" kern="0" cap="none" spc="0" normalizeH="0" noProof="0" dirty="0">
                <a:ln>
                  <a:noFill/>
                </a:ln>
                <a:solidFill>
                  <a:srgbClr val="FFFF00"/>
                </a:solidFill>
                <a:effectLst/>
                <a:uLnTx/>
                <a:uFillTx/>
                <a:latin typeface="Times New Roman" pitchFamily="18" charset="0"/>
                <a:ea typeface="+mn-ea"/>
                <a:cs typeface="Times New Roman" pitchFamily="18" charset="0"/>
              </a:rPr>
              <a:t> </a:t>
            </a:r>
            <a:r>
              <a:rPr kumimoji="0" lang="en-US" sz="3600" b="1" i="0" u="none" strike="noStrike" kern="0" cap="none" spc="0" normalizeH="0" noProof="0" dirty="0" err="1">
                <a:ln>
                  <a:noFill/>
                </a:ln>
                <a:solidFill>
                  <a:srgbClr val="FFFF00"/>
                </a:solidFill>
                <a:effectLst/>
                <a:uLnTx/>
                <a:uFillTx/>
                <a:latin typeface="Times New Roman" pitchFamily="18" charset="0"/>
                <a:ea typeface="+mn-ea"/>
                <a:cs typeface="Times New Roman" pitchFamily="18" charset="0"/>
              </a:rPr>
              <a:t>nên</a:t>
            </a:r>
            <a:r>
              <a:rPr kumimoji="0" lang="en-US" sz="3600" b="1" i="0" u="none" strike="noStrike" kern="0" cap="none" spc="0" normalizeH="0" noProof="0" dirty="0">
                <a:ln>
                  <a:noFill/>
                </a:ln>
                <a:solidFill>
                  <a:srgbClr val="FFFF00"/>
                </a:solidFill>
                <a:effectLst/>
                <a:uLnTx/>
                <a:uFillTx/>
                <a:latin typeface="Times New Roman" pitchFamily="18" charset="0"/>
                <a:ea typeface="+mn-ea"/>
                <a:cs typeface="Times New Roman" pitchFamily="18" charset="0"/>
              </a:rPr>
              <a:t> </a:t>
            </a:r>
            <a:r>
              <a:rPr kumimoji="0" lang="en-US" sz="3600" b="1" i="0" u="none" strike="noStrike" kern="0" cap="none" spc="0" normalizeH="0" noProof="0" dirty="0" err="1">
                <a:ln>
                  <a:noFill/>
                </a:ln>
                <a:solidFill>
                  <a:srgbClr val="FFFF00"/>
                </a:solidFill>
                <a:effectLst/>
                <a:uLnTx/>
                <a:uFillTx/>
                <a:latin typeface="Times New Roman" pitchFamily="18" charset="0"/>
                <a:ea typeface="+mn-ea"/>
                <a:cs typeface="Times New Roman" pitchFamily="18" charset="0"/>
              </a:rPr>
              <a:t>tránh</a:t>
            </a:r>
            <a:r>
              <a:rPr kumimoji="0" lang="en-US" sz="3600" b="1" i="0" u="none" strike="noStrike" kern="0" cap="none" spc="0" normalizeH="0" noProof="0" dirty="0">
                <a:ln>
                  <a:noFill/>
                </a:ln>
                <a:solidFill>
                  <a:srgbClr val="FFFF00"/>
                </a:solidFill>
                <a:effectLst/>
                <a:uLnTx/>
                <a:uFillTx/>
                <a:latin typeface="Times New Roman" pitchFamily="18" charset="0"/>
                <a:ea typeface="+mn-ea"/>
                <a:cs typeface="Times New Roman" pitchFamily="18" charset="0"/>
              </a:rPr>
              <a:t> </a:t>
            </a:r>
            <a:r>
              <a:rPr kumimoji="0" lang="en-US" sz="3600" b="1" i="0" u="none" strike="noStrike" kern="0" cap="none" spc="0" normalizeH="0" noProof="0" dirty="0" err="1">
                <a:ln>
                  <a:noFill/>
                </a:ln>
                <a:solidFill>
                  <a:srgbClr val="FFFF00"/>
                </a:solidFill>
                <a:effectLst/>
                <a:uLnTx/>
                <a:uFillTx/>
                <a:latin typeface="Times New Roman" pitchFamily="18" charset="0"/>
                <a:ea typeface="+mn-ea"/>
                <a:cs typeface="Times New Roman" pitchFamily="18" charset="0"/>
              </a:rPr>
              <a:t>để</a:t>
            </a:r>
            <a:r>
              <a:rPr kumimoji="0" lang="en-US" sz="3600" b="1" i="0" u="none" strike="noStrike" kern="0" cap="none" spc="0" normalizeH="0" noProof="0" dirty="0">
                <a:ln>
                  <a:noFill/>
                </a:ln>
                <a:solidFill>
                  <a:srgbClr val="FFFF00"/>
                </a:solidFill>
                <a:effectLst/>
                <a:uLnTx/>
                <a:uFillTx/>
                <a:latin typeface="Times New Roman" pitchFamily="18" charset="0"/>
                <a:ea typeface="+mn-ea"/>
                <a:cs typeface="Times New Roman" pitchFamily="18" charset="0"/>
              </a:rPr>
              <a:t> </a:t>
            </a:r>
            <a:r>
              <a:rPr kumimoji="0" lang="en-US" sz="3600" b="1" i="0" u="none" strike="noStrike" kern="0" cap="none" spc="0" normalizeH="0" noProof="0" dirty="0" err="1">
                <a:ln>
                  <a:noFill/>
                </a:ln>
                <a:solidFill>
                  <a:srgbClr val="FFFF00"/>
                </a:solidFill>
                <a:effectLst/>
                <a:uLnTx/>
                <a:uFillTx/>
                <a:latin typeface="Times New Roman" pitchFamily="18" charset="0"/>
                <a:ea typeface="+mn-ea"/>
                <a:cs typeface="Times New Roman" pitchFamily="18" charset="0"/>
              </a:rPr>
              <a:t>không</a:t>
            </a:r>
            <a:r>
              <a:rPr kumimoji="0" lang="en-US" sz="3600" b="1" i="0" u="none" strike="noStrike" kern="0" cap="none" spc="0" normalizeH="0" noProof="0" dirty="0">
                <a:ln>
                  <a:noFill/>
                </a:ln>
                <a:solidFill>
                  <a:srgbClr val="FFFF00"/>
                </a:solidFill>
                <a:effectLst/>
                <a:uLnTx/>
                <a:uFillTx/>
                <a:latin typeface="Times New Roman" pitchFamily="18" charset="0"/>
                <a:ea typeface="+mn-ea"/>
                <a:cs typeface="Times New Roman" pitchFamily="18" charset="0"/>
              </a:rPr>
              <a:t> </a:t>
            </a:r>
            <a:r>
              <a:rPr kumimoji="0" lang="en-US" sz="3600" b="1" i="0" u="none" strike="noStrike" kern="0" cap="none" spc="0" normalizeH="0" noProof="0" dirty="0" err="1">
                <a:ln>
                  <a:noFill/>
                </a:ln>
                <a:solidFill>
                  <a:srgbClr val="FFFF00"/>
                </a:solidFill>
                <a:effectLst/>
                <a:uLnTx/>
                <a:uFillTx/>
                <a:latin typeface="Times New Roman" pitchFamily="18" charset="0"/>
                <a:ea typeface="+mn-ea"/>
                <a:cs typeface="Times New Roman" pitchFamily="18" charset="0"/>
              </a:rPr>
              <a:t>gây</a:t>
            </a:r>
            <a:r>
              <a:rPr kumimoji="0" lang="en-US" sz="3600" b="1" i="0" u="none" strike="noStrike" kern="0" cap="none" spc="0" normalizeH="0" noProof="0" dirty="0">
                <a:ln>
                  <a:noFill/>
                </a:ln>
                <a:solidFill>
                  <a:srgbClr val="FFFF00"/>
                </a:solidFill>
                <a:effectLst/>
                <a:uLnTx/>
                <a:uFillTx/>
                <a:latin typeface="Times New Roman" pitchFamily="18" charset="0"/>
                <a:ea typeface="+mn-ea"/>
                <a:cs typeface="Times New Roman" pitchFamily="18" charset="0"/>
              </a:rPr>
              <a:t> </a:t>
            </a:r>
            <a:r>
              <a:rPr kumimoji="0" lang="en-US" sz="3600" b="1" i="0" u="none" strike="noStrike" kern="0" cap="none" spc="0" normalizeH="0" noProof="0" dirty="0" err="1">
                <a:ln>
                  <a:noFill/>
                </a:ln>
                <a:solidFill>
                  <a:srgbClr val="FFFF00"/>
                </a:solidFill>
                <a:effectLst/>
                <a:uLnTx/>
                <a:uFillTx/>
                <a:latin typeface="Times New Roman" pitchFamily="18" charset="0"/>
                <a:ea typeface="+mn-ea"/>
                <a:cs typeface="Times New Roman" pitchFamily="18" charset="0"/>
              </a:rPr>
              <a:t>hại</a:t>
            </a:r>
            <a:r>
              <a:rPr kumimoji="0" lang="en-US" sz="3600" b="1" i="0" u="none" strike="noStrike" kern="0" cap="none" spc="0" normalizeH="0" noProof="0" dirty="0">
                <a:ln>
                  <a:noFill/>
                </a:ln>
                <a:solidFill>
                  <a:srgbClr val="FFFF00"/>
                </a:solidFill>
                <a:effectLst/>
                <a:uLnTx/>
                <a:uFillTx/>
                <a:latin typeface="Times New Roman" pitchFamily="18" charset="0"/>
                <a:ea typeface="+mn-ea"/>
                <a:cs typeface="Times New Roman" pitchFamily="18" charset="0"/>
              </a:rPr>
              <a:t> </a:t>
            </a:r>
            <a:r>
              <a:rPr kumimoji="0" lang="en-US" sz="3600" b="1" i="0" u="none" strike="noStrike" kern="0" cap="none" spc="0" normalizeH="0" noProof="0" dirty="0" err="1">
                <a:ln>
                  <a:noFill/>
                </a:ln>
                <a:solidFill>
                  <a:srgbClr val="FFFF00"/>
                </a:solidFill>
                <a:effectLst/>
                <a:uLnTx/>
                <a:uFillTx/>
                <a:latin typeface="Times New Roman" pitchFamily="18" charset="0"/>
                <a:ea typeface="+mn-ea"/>
                <a:cs typeface="Times New Roman" pitchFamily="18" charset="0"/>
              </a:rPr>
              <a:t>cho</a:t>
            </a:r>
            <a:r>
              <a:rPr kumimoji="0" lang="en-US" sz="3600" b="1" i="0" u="none" strike="noStrike" kern="0" cap="none" spc="0" normalizeH="0" noProof="0" dirty="0">
                <a:ln>
                  <a:noFill/>
                </a:ln>
                <a:solidFill>
                  <a:srgbClr val="FFFF00"/>
                </a:solidFill>
                <a:effectLst/>
                <a:uLnTx/>
                <a:uFillTx/>
                <a:latin typeface="Times New Roman" pitchFamily="18" charset="0"/>
                <a:ea typeface="+mn-ea"/>
                <a:cs typeface="Times New Roman" pitchFamily="18" charset="0"/>
              </a:rPr>
              <a:t> </a:t>
            </a:r>
            <a:r>
              <a:rPr kumimoji="0" lang="en-US" sz="3600" b="1" i="0" u="none" strike="noStrike" kern="0" cap="none" spc="0" normalizeH="0" noProof="0" dirty="0" err="1">
                <a:ln>
                  <a:noFill/>
                </a:ln>
                <a:solidFill>
                  <a:srgbClr val="FFFF00"/>
                </a:solidFill>
                <a:effectLst/>
                <a:uLnTx/>
                <a:uFillTx/>
                <a:latin typeface="Times New Roman" pitchFamily="18" charset="0"/>
                <a:ea typeface="+mn-ea"/>
                <a:cs typeface="Times New Roman" pitchFamily="18" charset="0"/>
              </a:rPr>
              <a:t>mắt</a:t>
            </a:r>
            <a:r>
              <a:rPr kumimoji="0" lang="en-US" sz="3600" b="1" i="0" u="none" strike="noStrike" kern="0" cap="none" spc="0" normalizeH="0" noProof="0" dirty="0">
                <a:ln>
                  <a:noFill/>
                </a:ln>
                <a:solidFill>
                  <a:srgbClr val="FFFF00"/>
                </a:solidFill>
                <a:effectLst/>
                <a:uLnTx/>
                <a:uFillTx/>
                <a:latin typeface="Times New Roman" pitchFamily="18" charset="0"/>
                <a:ea typeface="+mn-ea"/>
                <a:cs typeface="Times New Roman" pitchFamily="18" charset="0"/>
              </a:rPr>
              <a:t>.</a:t>
            </a:r>
            <a:endParaRPr kumimoji="0" lang="en-US" sz="3600" b="1" i="0" u="none" strike="noStrike" kern="0" cap="none" spc="0" normalizeH="0" baseline="0" noProof="0" dirty="0">
              <a:ln>
                <a:noFill/>
              </a:ln>
              <a:solidFill>
                <a:srgbClr val="FFFF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7920327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340"/>
                                        </p:tgtEl>
                                        <p:attrNameLst>
                                          <p:attrName>style.visibility</p:attrName>
                                        </p:attrNameLst>
                                      </p:cBhvr>
                                      <p:to>
                                        <p:strVal val="visible"/>
                                      </p:to>
                                    </p:set>
                                    <p:animEffect transition="in" filter="barn(inVertical)">
                                      <p:cBhvr>
                                        <p:cTn id="12" dur="500"/>
                                        <p:tgtEl>
                                          <p:spTgt spid="14340"/>
                                        </p:tgtEl>
                                      </p:cBhvr>
                                    </p:animEffect>
                                  </p:childTnLst>
                                </p:cTn>
                              </p:par>
                              <p:par>
                                <p:cTn id="13" presetID="16" presetClass="entr" presetSubtype="21" fill="hold" nodeType="withEffect">
                                  <p:stCondLst>
                                    <p:cond delay="0"/>
                                  </p:stCondLst>
                                  <p:childTnLst>
                                    <p:set>
                                      <p:cBhvr>
                                        <p:cTn id="14" dur="1" fill="hold">
                                          <p:stCondLst>
                                            <p:cond delay="0"/>
                                          </p:stCondLst>
                                        </p:cTn>
                                        <p:tgtEl>
                                          <p:spTgt spid="14339"/>
                                        </p:tgtEl>
                                        <p:attrNameLst>
                                          <p:attrName>style.visibility</p:attrName>
                                        </p:attrNameLst>
                                      </p:cBhvr>
                                      <p:to>
                                        <p:strVal val="visible"/>
                                      </p:to>
                                    </p:set>
                                    <p:animEffect transition="in" filter="barn(inVertical)">
                                      <p:cBhvr>
                                        <p:cTn id="15" dur="500"/>
                                        <p:tgtEl>
                                          <p:spTgt spid="14339"/>
                                        </p:tgtEl>
                                      </p:cBhvr>
                                    </p:animEffect>
                                  </p:childTnLst>
                                </p:cTn>
                              </p:par>
                              <p:par>
                                <p:cTn id="16" presetID="16" presetClass="entr" presetSubtype="21" fill="hold" nodeType="withEffect">
                                  <p:stCondLst>
                                    <p:cond delay="0"/>
                                  </p:stCondLst>
                                  <p:childTnLst>
                                    <p:set>
                                      <p:cBhvr>
                                        <p:cTn id="17" dur="1" fill="hold">
                                          <p:stCondLst>
                                            <p:cond delay="0"/>
                                          </p:stCondLst>
                                        </p:cTn>
                                        <p:tgtEl>
                                          <p:spTgt spid="14338"/>
                                        </p:tgtEl>
                                        <p:attrNameLst>
                                          <p:attrName>style.visibility</p:attrName>
                                        </p:attrNameLst>
                                      </p:cBhvr>
                                      <p:to>
                                        <p:strVal val="visible"/>
                                      </p:to>
                                    </p:set>
                                    <p:animEffect transition="in" filter="barn(inVertical)">
                                      <p:cBhvr>
                                        <p:cTn id="18" dur="500"/>
                                        <p:tgtEl>
                                          <p:spTgt spid="14338"/>
                                        </p:tgtEl>
                                      </p:cBhvr>
                                    </p:animEffect>
                                  </p:childTnLst>
                                </p:cTn>
                              </p:par>
                              <p:par>
                                <p:cTn id="19" presetID="16" presetClass="entr" presetSubtype="21" fill="hold" nodeType="withEffect">
                                  <p:stCondLst>
                                    <p:cond delay="0"/>
                                  </p:stCondLst>
                                  <p:childTnLst>
                                    <p:set>
                                      <p:cBhvr>
                                        <p:cTn id="20" dur="1" fill="hold">
                                          <p:stCondLst>
                                            <p:cond delay="0"/>
                                          </p:stCondLst>
                                        </p:cTn>
                                        <p:tgtEl>
                                          <p:spTgt spid="14341"/>
                                        </p:tgtEl>
                                        <p:attrNameLst>
                                          <p:attrName>style.visibility</p:attrName>
                                        </p:attrNameLst>
                                      </p:cBhvr>
                                      <p:to>
                                        <p:strVal val="visible"/>
                                      </p:to>
                                    </p:set>
                                    <p:animEffect transition="in" filter="barn(inVertical)">
                                      <p:cBhvr>
                                        <p:cTn id="21" dur="500"/>
                                        <p:tgtEl>
                                          <p:spTgt spid="1434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2" desc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7706" y="1429265"/>
            <a:ext cx="4004387" cy="2520121"/>
          </a:xfrm>
          <a:prstGeom prst="rect">
            <a:avLst/>
          </a:prstGeom>
          <a:noFill/>
          <a:ln w="9525">
            <a:solidFill>
              <a:schemeClr val="accent2"/>
            </a:solidFill>
            <a:miter lim="800000"/>
            <a:headEnd/>
            <a:tailEnd/>
          </a:ln>
          <a:effectLst>
            <a:outerShdw dist="107763" dir="81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14339" name="Picture 3" descr="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99" y="4210996"/>
            <a:ext cx="4191001" cy="2520121"/>
          </a:xfrm>
          <a:prstGeom prst="rect">
            <a:avLst/>
          </a:prstGeom>
          <a:noFill/>
          <a:ln w="9525">
            <a:solidFill>
              <a:schemeClr val="accent2"/>
            </a:solidFill>
            <a:miter lim="800000"/>
            <a:headEnd/>
            <a:tailEnd/>
          </a:ln>
          <a:effectLst>
            <a:outerShdw dist="107763" dir="18900000" algn="ctr" rotWithShape="0">
              <a:srgbClr val="4D4D4D">
                <a:alpha val="50000"/>
              </a:srgbClr>
            </a:outerShdw>
          </a:effectLst>
          <a:extLst>
            <a:ext uri="{909E8E84-426E-40DD-AFC4-6F175D3DCCD1}">
              <a14:hiddenFill xmlns:a14="http://schemas.microsoft.com/office/drawing/2010/main">
                <a:solidFill>
                  <a:srgbClr val="FFFFFF"/>
                </a:solidFill>
              </a14:hiddenFill>
            </a:ext>
          </a:extLst>
        </p:spPr>
      </p:pic>
      <p:pic>
        <p:nvPicPr>
          <p:cNvPr id="14340" name="Picture 4" desc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799" y="1429265"/>
            <a:ext cx="4267201" cy="2520121"/>
          </a:xfrm>
          <a:prstGeom prst="rect">
            <a:avLst/>
          </a:prstGeom>
          <a:noFill/>
          <a:ln w="9525">
            <a:solidFill>
              <a:schemeClr val="accent2"/>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14341" name="Picture 5" descr="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4210995"/>
            <a:ext cx="4038601" cy="2520121"/>
          </a:xfrm>
          <a:prstGeom prst="rect">
            <a:avLst/>
          </a:prstGeom>
          <a:noFill/>
          <a:ln w="9525">
            <a:solidFill>
              <a:schemeClr val="accent2"/>
            </a:solidFill>
            <a:miter lim="800000"/>
            <a:headEnd/>
            <a:tailEnd/>
          </a:ln>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09800" y="3048000"/>
            <a:ext cx="45719" cy="381000"/>
          </a:xfrm>
          <a:prstGeom prst="rect">
            <a:avLst/>
          </a:prstGeom>
          <a:noFill/>
        </p:spPr>
        <p:txBody>
          <a:bodyPr wrap="square" rtlCol="0">
            <a:spAutoFit/>
          </a:bodyPr>
          <a:lstStyle/>
          <a:p>
            <a:endParaRPr lang="en-US"/>
          </a:p>
        </p:txBody>
      </p:sp>
      <p:sp>
        <p:nvSpPr>
          <p:cNvPr id="3" name="TextBox 2"/>
          <p:cNvSpPr txBox="1"/>
          <p:nvPr/>
        </p:nvSpPr>
        <p:spPr>
          <a:xfrm>
            <a:off x="3152193" y="3500110"/>
            <a:ext cx="1600200" cy="523220"/>
          </a:xfrm>
          <a:prstGeom prst="rect">
            <a:avLst/>
          </a:prstGeom>
          <a:noFill/>
        </p:spPr>
        <p:txBody>
          <a:bodyPr wrap="square" rtlCol="0">
            <a:spAutoFit/>
          </a:bodyPr>
          <a:lstStyle/>
          <a:p>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 5</a:t>
            </a:r>
          </a:p>
        </p:txBody>
      </p:sp>
      <p:sp>
        <p:nvSpPr>
          <p:cNvPr id="9" name="TextBox 8"/>
          <p:cNvSpPr txBox="1"/>
          <p:nvPr/>
        </p:nvSpPr>
        <p:spPr>
          <a:xfrm>
            <a:off x="4973217" y="3429000"/>
            <a:ext cx="1318726" cy="523220"/>
          </a:xfrm>
          <a:prstGeom prst="rect">
            <a:avLst/>
          </a:prstGeom>
          <a:noFill/>
        </p:spPr>
        <p:txBody>
          <a:bodyPr wrap="square" rtlCol="0">
            <a:spAutoFit/>
          </a:bodyPr>
          <a:lstStyle/>
          <a:p>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 6</a:t>
            </a:r>
          </a:p>
        </p:txBody>
      </p:sp>
      <p:sp>
        <p:nvSpPr>
          <p:cNvPr id="10" name="TextBox 9"/>
          <p:cNvSpPr txBox="1"/>
          <p:nvPr/>
        </p:nvSpPr>
        <p:spPr>
          <a:xfrm>
            <a:off x="3068217" y="6207896"/>
            <a:ext cx="1600200" cy="523220"/>
          </a:xfrm>
          <a:prstGeom prst="rect">
            <a:avLst/>
          </a:prstGeom>
          <a:noFill/>
        </p:spPr>
        <p:txBody>
          <a:bodyPr wrap="square" rtlCol="0">
            <a:spAutoFit/>
          </a:bodyPr>
          <a:lstStyle/>
          <a:p>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 7</a:t>
            </a:r>
          </a:p>
        </p:txBody>
      </p:sp>
      <p:sp>
        <p:nvSpPr>
          <p:cNvPr id="11" name="TextBox 10"/>
          <p:cNvSpPr txBox="1"/>
          <p:nvPr/>
        </p:nvSpPr>
        <p:spPr>
          <a:xfrm>
            <a:off x="4973217" y="6207896"/>
            <a:ext cx="1600200" cy="523220"/>
          </a:xfrm>
          <a:prstGeom prst="rect">
            <a:avLst/>
          </a:prstGeom>
          <a:noFill/>
        </p:spPr>
        <p:txBody>
          <a:bodyPr wrap="square" rtlCol="0">
            <a:spAutoFit/>
          </a:bodyPr>
          <a:lstStyle/>
          <a:p>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 8</a:t>
            </a:r>
          </a:p>
        </p:txBody>
      </p:sp>
      <p:sp>
        <p:nvSpPr>
          <p:cNvPr id="12" name="Rectangle: Rounded Corners 11">
            <a:extLst>
              <a:ext uri="{FF2B5EF4-FFF2-40B4-BE49-F238E27FC236}">
                <a16:creationId xmlns="" xmlns:a16="http://schemas.microsoft.com/office/drawing/2014/main" id="{83E33405-B83E-4A24-9921-6E7CDB9C5E59}"/>
              </a:ext>
            </a:extLst>
          </p:cNvPr>
          <p:cNvSpPr/>
          <p:nvPr/>
        </p:nvSpPr>
        <p:spPr>
          <a:xfrm>
            <a:off x="152400" y="213886"/>
            <a:ext cx="8839200" cy="1056789"/>
          </a:xfrm>
          <a:prstGeom prst="round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FF00"/>
                </a:solidFill>
                <a:effectLst/>
                <a:uLnTx/>
                <a:uFillTx/>
                <a:latin typeface="Times New Roman" pitchFamily="18" charset="0"/>
                <a:ea typeface="+mn-ea"/>
                <a:cs typeface="Times New Roman" pitchFamily="18" charset="0"/>
              </a:rPr>
              <a:t>    Tr</a:t>
            </a:r>
            <a:r>
              <a:rPr kumimoji="0" lang="vi-VN" sz="3200" b="1" i="0" u="none" strike="noStrike" kern="0" cap="none" spc="0" normalizeH="0" baseline="0" noProof="0" dirty="0">
                <a:ln>
                  <a:noFill/>
                </a:ln>
                <a:solidFill>
                  <a:srgbClr val="FFFF00"/>
                </a:solidFill>
                <a:effectLst/>
                <a:uLnTx/>
                <a:uFillTx/>
                <a:latin typeface="Times New Roman" pitchFamily="18" charset="0"/>
                <a:ea typeface="+mn-ea"/>
                <a:cs typeface="Times New Roman" pitchFamily="18" charset="0"/>
              </a:rPr>
              <a:t>ường hợp nào dưới đây cần tránh để không gây hại cho mắt?</a:t>
            </a:r>
            <a:endParaRPr kumimoji="0" lang="en-US" sz="3200" b="1" i="0" u="none" strike="noStrike" kern="0" cap="none" spc="0" normalizeH="0" baseline="0" noProof="0" dirty="0">
              <a:ln>
                <a:noFill/>
              </a:ln>
              <a:solidFill>
                <a:srgbClr val="FFFF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824471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340"/>
                                        </p:tgtEl>
                                        <p:attrNameLst>
                                          <p:attrName>style.visibility</p:attrName>
                                        </p:attrNameLst>
                                      </p:cBhvr>
                                      <p:to>
                                        <p:strVal val="visible"/>
                                      </p:to>
                                    </p:set>
                                    <p:animEffect transition="in" filter="barn(inVertical)">
                                      <p:cBhvr>
                                        <p:cTn id="12" dur="500"/>
                                        <p:tgtEl>
                                          <p:spTgt spid="14340"/>
                                        </p:tgtEl>
                                      </p:cBhvr>
                                    </p:animEffect>
                                  </p:childTnLst>
                                </p:cTn>
                              </p:par>
                              <p:par>
                                <p:cTn id="13" presetID="16" presetClass="entr" presetSubtype="21" fill="hold" nodeType="withEffect">
                                  <p:stCondLst>
                                    <p:cond delay="0"/>
                                  </p:stCondLst>
                                  <p:childTnLst>
                                    <p:set>
                                      <p:cBhvr>
                                        <p:cTn id="14" dur="1" fill="hold">
                                          <p:stCondLst>
                                            <p:cond delay="0"/>
                                          </p:stCondLst>
                                        </p:cTn>
                                        <p:tgtEl>
                                          <p:spTgt spid="14339"/>
                                        </p:tgtEl>
                                        <p:attrNameLst>
                                          <p:attrName>style.visibility</p:attrName>
                                        </p:attrNameLst>
                                      </p:cBhvr>
                                      <p:to>
                                        <p:strVal val="visible"/>
                                      </p:to>
                                    </p:set>
                                    <p:animEffect transition="in" filter="barn(inVertical)">
                                      <p:cBhvr>
                                        <p:cTn id="15" dur="500"/>
                                        <p:tgtEl>
                                          <p:spTgt spid="14339"/>
                                        </p:tgtEl>
                                      </p:cBhvr>
                                    </p:animEffect>
                                  </p:childTnLst>
                                </p:cTn>
                              </p:par>
                              <p:par>
                                <p:cTn id="16" presetID="16" presetClass="entr" presetSubtype="21" fill="hold" nodeType="withEffect">
                                  <p:stCondLst>
                                    <p:cond delay="0"/>
                                  </p:stCondLst>
                                  <p:childTnLst>
                                    <p:set>
                                      <p:cBhvr>
                                        <p:cTn id="17" dur="1" fill="hold">
                                          <p:stCondLst>
                                            <p:cond delay="0"/>
                                          </p:stCondLst>
                                        </p:cTn>
                                        <p:tgtEl>
                                          <p:spTgt spid="14338"/>
                                        </p:tgtEl>
                                        <p:attrNameLst>
                                          <p:attrName>style.visibility</p:attrName>
                                        </p:attrNameLst>
                                      </p:cBhvr>
                                      <p:to>
                                        <p:strVal val="visible"/>
                                      </p:to>
                                    </p:set>
                                    <p:animEffect transition="in" filter="barn(inVertical)">
                                      <p:cBhvr>
                                        <p:cTn id="18" dur="500"/>
                                        <p:tgtEl>
                                          <p:spTgt spid="14338"/>
                                        </p:tgtEl>
                                      </p:cBhvr>
                                    </p:animEffect>
                                  </p:childTnLst>
                                </p:cTn>
                              </p:par>
                              <p:par>
                                <p:cTn id="19" presetID="16" presetClass="entr" presetSubtype="21" fill="hold" nodeType="withEffect">
                                  <p:stCondLst>
                                    <p:cond delay="0"/>
                                  </p:stCondLst>
                                  <p:childTnLst>
                                    <p:set>
                                      <p:cBhvr>
                                        <p:cTn id="20" dur="1" fill="hold">
                                          <p:stCondLst>
                                            <p:cond delay="0"/>
                                          </p:stCondLst>
                                        </p:cTn>
                                        <p:tgtEl>
                                          <p:spTgt spid="14341"/>
                                        </p:tgtEl>
                                        <p:attrNameLst>
                                          <p:attrName>style.visibility</p:attrName>
                                        </p:attrNameLst>
                                      </p:cBhvr>
                                      <p:to>
                                        <p:strVal val="visible"/>
                                      </p:to>
                                    </p:set>
                                    <p:animEffect transition="in" filter="barn(inVertical)">
                                      <p:cBhvr>
                                        <p:cTn id="21" dur="500"/>
                                        <p:tgtEl>
                                          <p:spTgt spid="1434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91" name="Text Box 11"/>
          <p:cNvSpPr txBox="1">
            <a:spLocks noChangeArrowheads="1"/>
          </p:cNvSpPr>
          <p:nvPr/>
        </p:nvSpPr>
        <p:spPr bwMode="auto">
          <a:xfrm>
            <a:off x="1295400" y="2286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aseline="-25000">
                <a:solidFill>
                  <a:schemeClr val="tx1"/>
                </a:solidFill>
                <a:latin typeface="Times New Roman" pitchFamily="18" charset="0"/>
              </a:defRPr>
            </a:lvl1pPr>
            <a:lvl2pPr marL="742950" indent="-285750" eaLnBrk="0" hangingPunct="0">
              <a:defRPr baseline="-25000">
                <a:solidFill>
                  <a:schemeClr val="tx1"/>
                </a:solidFill>
                <a:latin typeface="Times New Roman" pitchFamily="18" charset="0"/>
              </a:defRPr>
            </a:lvl2pPr>
            <a:lvl3pPr marL="1143000" indent="-228600" eaLnBrk="0" hangingPunct="0">
              <a:defRPr baseline="-25000">
                <a:solidFill>
                  <a:schemeClr val="tx1"/>
                </a:solidFill>
                <a:latin typeface="Times New Roman" pitchFamily="18" charset="0"/>
              </a:defRPr>
            </a:lvl3pPr>
            <a:lvl4pPr marL="1600200" indent="-228600" eaLnBrk="0" hangingPunct="0">
              <a:defRPr baseline="-25000">
                <a:solidFill>
                  <a:schemeClr val="tx1"/>
                </a:solidFill>
                <a:latin typeface="Times New Roman" pitchFamily="18" charset="0"/>
              </a:defRPr>
            </a:lvl4pPr>
            <a:lvl5pPr marL="2057400" indent="-228600" eaLnBrk="0" hangingPunct="0">
              <a:defRPr baseline="-25000">
                <a:solidFill>
                  <a:schemeClr val="tx1"/>
                </a:solidFill>
                <a:latin typeface="Times New Roman" pitchFamily="18" charset="0"/>
              </a:defRPr>
            </a:lvl5pPr>
            <a:lvl6pPr marL="2514600" indent="-228600" eaLnBrk="0" fontAlgn="base" hangingPunct="0">
              <a:spcBef>
                <a:spcPct val="0"/>
              </a:spcBef>
              <a:spcAft>
                <a:spcPct val="0"/>
              </a:spcAft>
              <a:defRPr baseline="-25000">
                <a:solidFill>
                  <a:schemeClr val="tx1"/>
                </a:solidFill>
                <a:latin typeface="Times New Roman" pitchFamily="18" charset="0"/>
              </a:defRPr>
            </a:lvl6pPr>
            <a:lvl7pPr marL="2971800" indent="-228600" eaLnBrk="0" fontAlgn="base" hangingPunct="0">
              <a:spcBef>
                <a:spcPct val="0"/>
              </a:spcBef>
              <a:spcAft>
                <a:spcPct val="0"/>
              </a:spcAft>
              <a:defRPr baseline="-25000">
                <a:solidFill>
                  <a:schemeClr val="tx1"/>
                </a:solidFill>
                <a:latin typeface="Times New Roman" pitchFamily="18" charset="0"/>
              </a:defRPr>
            </a:lvl7pPr>
            <a:lvl8pPr marL="3429000" indent="-228600" eaLnBrk="0" fontAlgn="base" hangingPunct="0">
              <a:spcBef>
                <a:spcPct val="0"/>
              </a:spcBef>
              <a:spcAft>
                <a:spcPct val="0"/>
              </a:spcAft>
              <a:defRPr baseline="-25000">
                <a:solidFill>
                  <a:schemeClr val="tx1"/>
                </a:solidFill>
                <a:latin typeface="Times New Roman" pitchFamily="18" charset="0"/>
              </a:defRPr>
            </a:lvl8pPr>
            <a:lvl9pPr marL="3886200" indent="-228600" eaLnBrk="0" fontAlgn="base" hangingPunct="0">
              <a:spcBef>
                <a:spcPct val="0"/>
              </a:spcBef>
              <a:spcAft>
                <a:spcPct val="0"/>
              </a:spcAft>
              <a:defRPr baseline="-25000">
                <a:solidFill>
                  <a:schemeClr val="tx1"/>
                </a:solidFill>
                <a:latin typeface="Times New Roman" pitchFamily="18" charset="0"/>
              </a:defRPr>
            </a:lvl9pPr>
          </a:lstStyle>
          <a:p>
            <a:pPr eaLnBrk="1" hangingPunct="1">
              <a:spcBef>
                <a:spcPct val="50000"/>
              </a:spcBef>
            </a:pPr>
            <a:r>
              <a:rPr lang="en-US" sz="3600" b="1" dirty="0">
                <a:solidFill>
                  <a:srgbClr val="FF0000"/>
                </a:solidFill>
              </a:rPr>
              <a:t>NÊN</a:t>
            </a:r>
          </a:p>
        </p:txBody>
      </p:sp>
      <p:sp>
        <p:nvSpPr>
          <p:cNvPr id="46093" name="Text Box 13"/>
          <p:cNvSpPr txBox="1">
            <a:spLocks noChangeArrowheads="1"/>
          </p:cNvSpPr>
          <p:nvPr/>
        </p:nvSpPr>
        <p:spPr bwMode="auto">
          <a:xfrm>
            <a:off x="228600" y="37338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aseline="-25000">
                <a:solidFill>
                  <a:schemeClr val="tx1"/>
                </a:solidFill>
                <a:latin typeface="Times New Roman" pitchFamily="18" charset="0"/>
              </a:defRPr>
            </a:lvl1pPr>
            <a:lvl2pPr marL="742950" indent="-285750" eaLnBrk="0" hangingPunct="0">
              <a:defRPr baseline="-25000">
                <a:solidFill>
                  <a:schemeClr val="tx1"/>
                </a:solidFill>
                <a:latin typeface="Times New Roman" pitchFamily="18" charset="0"/>
              </a:defRPr>
            </a:lvl2pPr>
            <a:lvl3pPr marL="1143000" indent="-228600" eaLnBrk="0" hangingPunct="0">
              <a:defRPr baseline="-25000">
                <a:solidFill>
                  <a:schemeClr val="tx1"/>
                </a:solidFill>
                <a:latin typeface="Times New Roman" pitchFamily="18" charset="0"/>
              </a:defRPr>
            </a:lvl3pPr>
            <a:lvl4pPr marL="1600200" indent="-228600" eaLnBrk="0" hangingPunct="0">
              <a:defRPr baseline="-25000">
                <a:solidFill>
                  <a:schemeClr val="tx1"/>
                </a:solidFill>
                <a:latin typeface="Times New Roman" pitchFamily="18" charset="0"/>
              </a:defRPr>
            </a:lvl4pPr>
            <a:lvl5pPr marL="2057400" indent="-228600" eaLnBrk="0" hangingPunct="0">
              <a:defRPr baseline="-25000">
                <a:solidFill>
                  <a:schemeClr val="tx1"/>
                </a:solidFill>
                <a:latin typeface="Times New Roman" pitchFamily="18" charset="0"/>
              </a:defRPr>
            </a:lvl5pPr>
            <a:lvl6pPr marL="2514600" indent="-228600" eaLnBrk="0" fontAlgn="base" hangingPunct="0">
              <a:spcBef>
                <a:spcPct val="0"/>
              </a:spcBef>
              <a:spcAft>
                <a:spcPct val="0"/>
              </a:spcAft>
              <a:defRPr baseline="-25000">
                <a:solidFill>
                  <a:schemeClr val="tx1"/>
                </a:solidFill>
                <a:latin typeface="Times New Roman" pitchFamily="18" charset="0"/>
              </a:defRPr>
            </a:lvl6pPr>
            <a:lvl7pPr marL="2971800" indent="-228600" eaLnBrk="0" fontAlgn="base" hangingPunct="0">
              <a:spcBef>
                <a:spcPct val="0"/>
              </a:spcBef>
              <a:spcAft>
                <a:spcPct val="0"/>
              </a:spcAft>
              <a:defRPr baseline="-25000">
                <a:solidFill>
                  <a:schemeClr val="tx1"/>
                </a:solidFill>
                <a:latin typeface="Times New Roman" pitchFamily="18" charset="0"/>
              </a:defRPr>
            </a:lvl7pPr>
            <a:lvl8pPr marL="3429000" indent="-228600" eaLnBrk="0" fontAlgn="base" hangingPunct="0">
              <a:spcBef>
                <a:spcPct val="0"/>
              </a:spcBef>
              <a:spcAft>
                <a:spcPct val="0"/>
              </a:spcAft>
              <a:defRPr baseline="-25000">
                <a:solidFill>
                  <a:schemeClr val="tx1"/>
                </a:solidFill>
                <a:latin typeface="Times New Roman" pitchFamily="18" charset="0"/>
              </a:defRPr>
            </a:lvl8pPr>
            <a:lvl9pPr marL="3886200" indent="-228600" eaLnBrk="0" fontAlgn="base" hangingPunct="0">
              <a:spcBef>
                <a:spcPct val="0"/>
              </a:spcBef>
              <a:spcAft>
                <a:spcPct val="0"/>
              </a:spcAft>
              <a:defRPr baseline="-25000">
                <a:solidFill>
                  <a:schemeClr val="tx1"/>
                </a:solidFill>
                <a:latin typeface="Times New Roman" pitchFamily="18" charset="0"/>
              </a:defRPr>
            </a:lvl9pPr>
          </a:lstStyle>
          <a:p>
            <a:pPr eaLnBrk="1" hangingPunct="1">
              <a:spcBef>
                <a:spcPct val="50000"/>
              </a:spcBef>
            </a:pPr>
            <a:r>
              <a:rPr lang="en-US" sz="3600" b="1">
                <a:solidFill>
                  <a:srgbClr val="FF0000"/>
                </a:solidFill>
              </a:rPr>
              <a:t>KHÔNG NÊN</a:t>
            </a:r>
          </a:p>
        </p:txBody>
      </p:sp>
      <p:sp>
        <p:nvSpPr>
          <p:cNvPr id="10" name="TextBox 9"/>
          <p:cNvSpPr txBox="1"/>
          <p:nvPr/>
        </p:nvSpPr>
        <p:spPr>
          <a:xfrm>
            <a:off x="1520877" y="3058180"/>
            <a:ext cx="1600200" cy="523220"/>
          </a:xfrm>
          <a:prstGeom prst="rect">
            <a:avLst/>
          </a:prstGeom>
          <a:noFill/>
        </p:spPr>
        <p:txBody>
          <a:bodyPr wrap="square" rtlCol="0">
            <a:spAutoFit/>
          </a:bodyPr>
          <a:lstStyle/>
          <a:p>
            <a:r>
              <a:rPr lang="en-US" sz="2800" b="1">
                <a:latin typeface="Times New Roman" pitchFamily="18" charset="0"/>
                <a:cs typeface="Times New Roman" pitchFamily="18" charset="0"/>
              </a:rPr>
              <a:t>Hình 5</a:t>
            </a:r>
          </a:p>
        </p:txBody>
      </p:sp>
      <p:sp>
        <p:nvSpPr>
          <p:cNvPr id="11" name="TextBox 10"/>
          <p:cNvSpPr txBox="1"/>
          <p:nvPr/>
        </p:nvSpPr>
        <p:spPr>
          <a:xfrm>
            <a:off x="6191865" y="6366735"/>
            <a:ext cx="1600200" cy="523220"/>
          </a:xfrm>
          <a:prstGeom prst="rect">
            <a:avLst/>
          </a:prstGeom>
          <a:noFill/>
        </p:spPr>
        <p:txBody>
          <a:bodyPr wrap="square" rtlCol="0">
            <a:spAutoFit/>
          </a:bodyPr>
          <a:lstStyle/>
          <a:p>
            <a:r>
              <a:rPr lang="en-US" sz="2800" b="1">
                <a:latin typeface="Times New Roman" pitchFamily="18" charset="0"/>
                <a:cs typeface="Times New Roman" pitchFamily="18" charset="0"/>
              </a:rPr>
              <a:t>Hình 8</a:t>
            </a:r>
          </a:p>
        </p:txBody>
      </p:sp>
      <p:sp>
        <p:nvSpPr>
          <p:cNvPr id="12" name="TextBox 11"/>
          <p:cNvSpPr txBox="1"/>
          <p:nvPr/>
        </p:nvSpPr>
        <p:spPr>
          <a:xfrm>
            <a:off x="1295400" y="6400800"/>
            <a:ext cx="1600200" cy="523220"/>
          </a:xfrm>
          <a:prstGeom prst="rect">
            <a:avLst/>
          </a:prstGeom>
          <a:noFill/>
        </p:spPr>
        <p:txBody>
          <a:bodyPr wrap="square" rtlCol="0">
            <a:spAutoFit/>
          </a:bodyPr>
          <a:lstStyle/>
          <a:p>
            <a:r>
              <a:rPr lang="en-US" sz="2800" b="1">
                <a:latin typeface="Times New Roman" pitchFamily="18" charset="0"/>
                <a:cs typeface="Times New Roman" pitchFamily="18" charset="0"/>
              </a:rPr>
              <a:t>Hình 7</a:t>
            </a:r>
          </a:p>
        </p:txBody>
      </p:sp>
      <p:pic>
        <p:nvPicPr>
          <p:cNvPr id="14" name="Picture 13">
            <a:extLst>
              <a:ext uri="{FF2B5EF4-FFF2-40B4-BE49-F238E27FC236}">
                <a16:creationId xmlns="" xmlns:a16="http://schemas.microsoft.com/office/drawing/2014/main" id="{68B8529D-E52A-42B4-93F5-A39AEA02D7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5" name="Picture 4" descr="a">
            <a:extLst>
              <a:ext uri="{FF2B5EF4-FFF2-40B4-BE49-F238E27FC236}">
                <a16:creationId xmlns="" xmlns:a16="http://schemas.microsoft.com/office/drawing/2014/main" id="{E37468A9-D863-460D-B4F2-B4B0F30DAF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468"/>
            <a:ext cx="4305300" cy="3474822"/>
          </a:xfrm>
          <a:prstGeom prst="rect">
            <a:avLst/>
          </a:prstGeom>
          <a:noFill/>
          <a:ln w="9525">
            <a:solidFill>
              <a:schemeClr val="accent2"/>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16" name="Picture 2" descr="s">
            <a:extLst>
              <a:ext uri="{FF2B5EF4-FFF2-40B4-BE49-F238E27FC236}">
                <a16:creationId xmlns="" xmlns:a16="http://schemas.microsoft.com/office/drawing/2014/main" id="{EAF35DE0-45A7-4194-BC96-5DD953D674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6469" y="3429000"/>
            <a:ext cx="4581331" cy="3352800"/>
          </a:xfrm>
          <a:prstGeom prst="rect">
            <a:avLst/>
          </a:prstGeom>
          <a:noFill/>
          <a:ln w="9525">
            <a:solidFill>
              <a:schemeClr val="accent2"/>
            </a:solidFill>
            <a:miter lim="800000"/>
            <a:headEnd/>
            <a:tailEnd/>
          </a:ln>
          <a:effectLst>
            <a:outerShdw dist="107763" dir="81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 xmlns:a16="http://schemas.microsoft.com/office/drawing/2014/main" id="{AE763678-6CED-497B-9D1F-6D3088FF5DD2}"/>
              </a:ext>
            </a:extLst>
          </p:cNvPr>
          <p:cNvSpPr txBox="1"/>
          <p:nvPr/>
        </p:nvSpPr>
        <p:spPr>
          <a:xfrm>
            <a:off x="3121077" y="2918727"/>
            <a:ext cx="1225420" cy="523220"/>
          </a:xfrm>
          <a:prstGeom prst="rect">
            <a:avLst/>
          </a:prstGeom>
          <a:noFill/>
        </p:spPr>
        <p:txBody>
          <a:bodyPr wrap="square" rtlCol="0">
            <a:spAutoFit/>
          </a:bodyPr>
          <a:lstStyle/>
          <a:p>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 5</a:t>
            </a:r>
          </a:p>
        </p:txBody>
      </p:sp>
      <p:sp>
        <p:nvSpPr>
          <p:cNvPr id="18" name="TextBox 17">
            <a:extLst>
              <a:ext uri="{FF2B5EF4-FFF2-40B4-BE49-F238E27FC236}">
                <a16:creationId xmlns="" xmlns:a16="http://schemas.microsoft.com/office/drawing/2014/main" id="{8AD6ADAD-385E-4792-90E5-1083D1AF3469}"/>
              </a:ext>
            </a:extLst>
          </p:cNvPr>
          <p:cNvSpPr txBox="1"/>
          <p:nvPr/>
        </p:nvSpPr>
        <p:spPr>
          <a:xfrm>
            <a:off x="5096069" y="6171847"/>
            <a:ext cx="1600200" cy="523220"/>
          </a:xfrm>
          <a:prstGeom prst="rect">
            <a:avLst/>
          </a:prstGeom>
          <a:noFill/>
        </p:spPr>
        <p:txBody>
          <a:bodyPr wrap="square" rtlCol="0">
            <a:spAutoFit/>
          </a:bodyPr>
          <a:lstStyle/>
          <a:p>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 6</a:t>
            </a:r>
          </a:p>
        </p:txBody>
      </p:sp>
      <p:sp>
        <p:nvSpPr>
          <p:cNvPr id="2" name="Rectangle 1">
            <a:extLst>
              <a:ext uri="{FF2B5EF4-FFF2-40B4-BE49-F238E27FC236}">
                <a16:creationId xmlns="" xmlns:a16="http://schemas.microsoft.com/office/drawing/2014/main" id="{884814B7-F8DD-49F0-93D2-8E29979E11C5}"/>
              </a:ext>
            </a:extLst>
          </p:cNvPr>
          <p:cNvSpPr/>
          <p:nvPr/>
        </p:nvSpPr>
        <p:spPr>
          <a:xfrm>
            <a:off x="4414019" y="685800"/>
            <a:ext cx="4564500" cy="2062103"/>
          </a:xfrm>
          <a:prstGeom prst="rect">
            <a:avLst/>
          </a:prstGeom>
        </p:spPr>
        <p:txBody>
          <a:bodyPr wrap="square">
            <a:spAutoFit/>
          </a:bodyPr>
          <a:lstStyle/>
          <a:p>
            <a:r>
              <a:rPr lang="en-US" sz="2800" b="1" dirty="0">
                <a:solidFill>
                  <a:srgbClr val="002060"/>
                </a:solidFill>
                <a:latin typeface="Times New Roman" panose="02020603050405020304" pitchFamily="18" charset="0"/>
                <a:cs typeface="Times New Roman" pitchFamily="18" charset="0"/>
              </a:rPr>
              <a:t>   </a:t>
            </a:r>
            <a:r>
              <a:rPr lang="en-US" sz="3200" b="1" dirty="0">
                <a:solidFill>
                  <a:srgbClr val="002060"/>
                </a:solidFill>
                <a:latin typeface="Times New Roman" panose="02020603050405020304" pitchFamily="18" charset="0"/>
                <a:cs typeface="Times New Roman" pitchFamily="18" charset="0"/>
              </a:rPr>
              <a:t>- </a:t>
            </a:r>
            <a:r>
              <a:rPr lang="vi-VN" sz="3200" b="1" dirty="0">
                <a:solidFill>
                  <a:srgbClr val="002060"/>
                </a:solidFill>
                <a:latin typeface="Times New Roman" panose="02020603050405020304" pitchFamily="18" charset="0"/>
                <a:cs typeface="Times New Roman" panose="02020603050405020304" pitchFamily="18" charset="0"/>
              </a:rPr>
              <a:t> </a:t>
            </a:r>
            <a:r>
              <a:rPr lang="vi-VN" sz="3200" b="1" dirty="0">
                <a:solidFill>
                  <a:srgbClr val="0033CC"/>
                </a:solidFill>
                <a:latin typeface="Times New Roman" panose="02020603050405020304" pitchFamily="18" charset="0"/>
                <a:cs typeface="Times New Roman" panose="02020603050405020304" pitchFamily="18" charset="0"/>
              </a:rPr>
              <a:t>Việc nên làm vì bàn học của bạn trong hình được đặt cạnh cửa sổ có đủ ánh sáng, để học tập.</a:t>
            </a:r>
          </a:p>
        </p:txBody>
      </p:sp>
      <p:sp>
        <p:nvSpPr>
          <p:cNvPr id="20" name="Rectangle 19">
            <a:extLst>
              <a:ext uri="{FF2B5EF4-FFF2-40B4-BE49-F238E27FC236}">
                <a16:creationId xmlns="" xmlns:a16="http://schemas.microsoft.com/office/drawing/2014/main" id="{FA0E90A2-3089-495D-9F0A-F9660DE2B108}"/>
              </a:ext>
            </a:extLst>
          </p:cNvPr>
          <p:cNvSpPr/>
          <p:nvPr/>
        </p:nvSpPr>
        <p:spPr>
          <a:xfrm>
            <a:off x="76200" y="4137898"/>
            <a:ext cx="4229100" cy="2400657"/>
          </a:xfrm>
          <a:prstGeom prst="rect">
            <a:avLst/>
          </a:prstGeom>
        </p:spPr>
        <p:txBody>
          <a:bodyPr wrap="square">
            <a:spAutoFit/>
          </a:bodyPr>
          <a:lstStyle/>
          <a:p>
            <a:r>
              <a:rPr lang="en-US" sz="3000" b="1" dirty="0">
                <a:solidFill>
                  <a:srgbClr val="FF0000"/>
                </a:solidFill>
                <a:latin typeface="Times New Roman" panose="02020603050405020304" pitchFamily="18" charset="0"/>
                <a:cs typeface="Times New Roman" pitchFamily="18" charset="0"/>
              </a:rPr>
              <a:t>   - </a:t>
            </a:r>
            <a:r>
              <a:rPr lang="vi-VN" sz="3000" b="1" dirty="0">
                <a:solidFill>
                  <a:srgbClr val="FF0000"/>
                </a:solidFill>
                <a:latin typeface="Times New Roman" panose="02020603050405020304" pitchFamily="18" charset="0"/>
                <a:cs typeface="Times New Roman" panose="02020603050405020304" pitchFamily="18" charset="0"/>
              </a:rPr>
              <a:t> Đây là việc không nên làm vì bạn sử dụng máy tính quá khuya sẽ làm hại cho sức khỏe và ảnh hưởng tới mắt.</a:t>
            </a:r>
          </a:p>
        </p:txBody>
      </p:sp>
    </p:spTree>
    <p:extLst>
      <p:ext uri="{BB962C8B-B14F-4D97-AF65-F5344CB8AC3E}">
        <p14:creationId xmlns:p14="http://schemas.microsoft.com/office/powerpoint/2010/main" val="26255411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46093"/>
                                        </p:tgtEl>
                                        <p:attrNameLst>
                                          <p:attrName>style.visibility</p:attrName>
                                        </p:attrNameLst>
                                      </p:cBhvr>
                                      <p:to>
                                        <p:strVal val="visible"/>
                                      </p:to>
                                    </p:set>
                                    <p:animEffect transition="in" filter="wheel(4)">
                                      <p:cBhvr>
                                        <p:cTn id="7" dur="2000"/>
                                        <p:tgtEl>
                                          <p:spTgt spid="4609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ircle(in)">
                                      <p:cBhvr>
                                        <p:cTn id="27" dur="2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randombar(horizontal)">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3" grpId="0"/>
      <p:bldP spid="17" grpId="0"/>
      <p:bldP spid="18" grpId="0"/>
      <p:bldP spid="2"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91" name="Text Box 11"/>
          <p:cNvSpPr txBox="1">
            <a:spLocks noChangeArrowheads="1"/>
          </p:cNvSpPr>
          <p:nvPr/>
        </p:nvSpPr>
        <p:spPr bwMode="auto">
          <a:xfrm>
            <a:off x="1295400" y="2286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aseline="-25000">
                <a:solidFill>
                  <a:schemeClr val="tx1"/>
                </a:solidFill>
                <a:latin typeface="Times New Roman" pitchFamily="18" charset="0"/>
              </a:defRPr>
            </a:lvl1pPr>
            <a:lvl2pPr marL="742950" indent="-285750" eaLnBrk="0" hangingPunct="0">
              <a:defRPr baseline="-25000">
                <a:solidFill>
                  <a:schemeClr val="tx1"/>
                </a:solidFill>
                <a:latin typeface="Times New Roman" pitchFamily="18" charset="0"/>
              </a:defRPr>
            </a:lvl2pPr>
            <a:lvl3pPr marL="1143000" indent="-228600" eaLnBrk="0" hangingPunct="0">
              <a:defRPr baseline="-25000">
                <a:solidFill>
                  <a:schemeClr val="tx1"/>
                </a:solidFill>
                <a:latin typeface="Times New Roman" pitchFamily="18" charset="0"/>
              </a:defRPr>
            </a:lvl3pPr>
            <a:lvl4pPr marL="1600200" indent="-228600" eaLnBrk="0" hangingPunct="0">
              <a:defRPr baseline="-25000">
                <a:solidFill>
                  <a:schemeClr val="tx1"/>
                </a:solidFill>
                <a:latin typeface="Times New Roman" pitchFamily="18" charset="0"/>
              </a:defRPr>
            </a:lvl4pPr>
            <a:lvl5pPr marL="2057400" indent="-228600" eaLnBrk="0" hangingPunct="0">
              <a:defRPr baseline="-25000">
                <a:solidFill>
                  <a:schemeClr val="tx1"/>
                </a:solidFill>
                <a:latin typeface="Times New Roman" pitchFamily="18" charset="0"/>
              </a:defRPr>
            </a:lvl5pPr>
            <a:lvl6pPr marL="2514600" indent="-228600" eaLnBrk="0" fontAlgn="base" hangingPunct="0">
              <a:spcBef>
                <a:spcPct val="0"/>
              </a:spcBef>
              <a:spcAft>
                <a:spcPct val="0"/>
              </a:spcAft>
              <a:defRPr baseline="-25000">
                <a:solidFill>
                  <a:schemeClr val="tx1"/>
                </a:solidFill>
                <a:latin typeface="Times New Roman" pitchFamily="18" charset="0"/>
              </a:defRPr>
            </a:lvl6pPr>
            <a:lvl7pPr marL="2971800" indent="-228600" eaLnBrk="0" fontAlgn="base" hangingPunct="0">
              <a:spcBef>
                <a:spcPct val="0"/>
              </a:spcBef>
              <a:spcAft>
                <a:spcPct val="0"/>
              </a:spcAft>
              <a:defRPr baseline="-25000">
                <a:solidFill>
                  <a:schemeClr val="tx1"/>
                </a:solidFill>
                <a:latin typeface="Times New Roman" pitchFamily="18" charset="0"/>
              </a:defRPr>
            </a:lvl7pPr>
            <a:lvl8pPr marL="3429000" indent="-228600" eaLnBrk="0" fontAlgn="base" hangingPunct="0">
              <a:spcBef>
                <a:spcPct val="0"/>
              </a:spcBef>
              <a:spcAft>
                <a:spcPct val="0"/>
              </a:spcAft>
              <a:defRPr baseline="-25000">
                <a:solidFill>
                  <a:schemeClr val="tx1"/>
                </a:solidFill>
                <a:latin typeface="Times New Roman" pitchFamily="18" charset="0"/>
              </a:defRPr>
            </a:lvl8pPr>
            <a:lvl9pPr marL="3886200" indent="-228600" eaLnBrk="0" fontAlgn="base" hangingPunct="0">
              <a:spcBef>
                <a:spcPct val="0"/>
              </a:spcBef>
              <a:spcAft>
                <a:spcPct val="0"/>
              </a:spcAft>
              <a:defRPr baseline="-25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25000" noProof="0" dirty="0">
                <a:ln>
                  <a:noFill/>
                </a:ln>
                <a:solidFill>
                  <a:srgbClr val="FF0000"/>
                </a:solidFill>
                <a:effectLst/>
                <a:uLnTx/>
                <a:uFillTx/>
                <a:latin typeface="Times New Roman" pitchFamily="18" charset="0"/>
                <a:ea typeface="+mn-ea"/>
                <a:cs typeface="+mn-cs"/>
              </a:rPr>
              <a:t>NÊN</a:t>
            </a:r>
          </a:p>
        </p:txBody>
      </p:sp>
      <p:sp>
        <p:nvSpPr>
          <p:cNvPr id="46093" name="Text Box 13"/>
          <p:cNvSpPr txBox="1">
            <a:spLocks noChangeArrowheads="1"/>
          </p:cNvSpPr>
          <p:nvPr/>
        </p:nvSpPr>
        <p:spPr bwMode="auto">
          <a:xfrm>
            <a:off x="228600" y="37338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aseline="-25000">
                <a:solidFill>
                  <a:schemeClr val="tx1"/>
                </a:solidFill>
                <a:latin typeface="Times New Roman" pitchFamily="18" charset="0"/>
              </a:defRPr>
            </a:lvl1pPr>
            <a:lvl2pPr marL="742950" indent="-285750" eaLnBrk="0" hangingPunct="0">
              <a:defRPr baseline="-25000">
                <a:solidFill>
                  <a:schemeClr val="tx1"/>
                </a:solidFill>
                <a:latin typeface="Times New Roman" pitchFamily="18" charset="0"/>
              </a:defRPr>
            </a:lvl2pPr>
            <a:lvl3pPr marL="1143000" indent="-228600" eaLnBrk="0" hangingPunct="0">
              <a:defRPr baseline="-25000">
                <a:solidFill>
                  <a:schemeClr val="tx1"/>
                </a:solidFill>
                <a:latin typeface="Times New Roman" pitchFamily="18" charset="0"/>
              </a:defRPr>
            </a:lvl3pPr>
            <a:lvl4pPr marL="1600200" indent="-228600" eaLnBrk="0" hangingPunct="0">
              <a:defRPr baseline="-25000">
                <a:solidFill>
                  <a:schemeClr val="tx1"/>
                </a:solidFill>
                <a:latin typeface="Times New Roman" pitchFamily="18" charset="0"/>
              </a:defRPr>
            </a:lvl4pPr>
            <a:lvl5pPr marL="2057400" indent="-228600" eaLnBrk="0" hangingPunct="0">
              <a:defRPr baseline="-25000">
                <a:solidFill>
                  <a:schemeClr val="tx1"/>
                </a:solidFill>
                <a:latin typeface="Times New Roman" pitchFamily="18" charset="0"/>
              </a:defRPr>
            </a:lvl5pPr>
            <a:lvl6pPr marL="2514600" indent="-228600" eaLnBrk="0" fontAlgn="base" hangingPunct="0">
              <a:spcBef>
                <a:spcPct val="0"/>
              </a:spcBef>
              <a:spcAft>
                <a:spcPct val="0"/>
              </a:spcAft>
              <a:defRPr baseline="-25000">
                <a:solidFill>
                  <a:schemeClr val="tx1"/>
                </a:solidFill>
                <a:latin typeface="Times New Roman" pitchFamily="18" charset="0"/>
              </a:defRPr>
            </a:lvl6pPr>
            <a:lvl7pPr marL="2971800" indent="-228600" eaLnBrk="0" fontAlgn="base" hangingPunct="0">
              <a:spcBef>
                <a:spcPct val="0"/>
              </a:spcBef>
              <a:spcAft>
                <a:spcPct val="0"/>
              </a:spcAft>
              <a:defRPr baseline="-25000">
                <a:solidFill>
                  <a:schemeClr val="tx1"/>
                </a:solidFill>
                <a:latin typeface="Times New Roman" pitchFamily="18" charset="0"/>
              </a:defRPr>
            </a:lvl7pPr>
            <a:lvl8pPr marL="3429000" indent="-228600" eaLnBrk="0" fontAlgn="base" hangingPunct="0">
              <a:spcBef>
                <a:spcPct val="0"/>
              </a:spcBef>
              <a:spcAft>
                <a:spcPct val="0"/>
              </a:spcAft>
              <a:defRPr baseline="-25000">
                <a:solidFill>
                  <a:schemeClr val="tx1"/>
                </a:solidFill>
                <a:latin typeface="Times New Roman" pitchFamily="18" charset="0"/>
              </a:defRPr>
            </a:lvl8pPr>
            <a:lvl9pPr marL="3886200" indent="-228600" eaLnBrk="0" fontAlgn="base" hangingPunct="0">
              <a:spcBef>
                <a:spcPct val="0"/>
              </a:spcBef>
              <a:spcAft>
                <a:spcPct val="0"/>
              </a:spcAft>
              <a:defRPr baseline="-25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25000" noProof="0">
                <a:ln>
                  <a:noFill/>
                </a:ln>
                <a:solidFill>
                  <a:srgbClr val="FF0000"/>
                </a:solidFill>
                <a:effectLst/>
                <a:uLnTx/>
                <a:uFillTx/>
                <a:latin typeface="Times New Roman" pitchFamily="18" charset="0"/>
                <a:ea typeface="+mn-ea"/>
                <a:cs typeface="+mn-cs"/>
              </a:rPr>
              <a:t>KHÔNG NÊN</a:t>
            </a:r>
          </a:p>
        </p:txBody>
      </p:sp>
      <p:sp>
        <p:nvSpPr>
          <p:cNvPr id="10" name="TextBox 9"/>
          <p:cNvSpPr txBox="1"/>
          <p:nvPr/>
        </p:nvSpPr>
        <p:spPr>
          <a:xfrm>
            <a:off x="1520877" y="3058180"/>
            <a:ext cx="1600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Hình 5</a:t>
            </a:r>
          </a:p>
        </p:txBody>
      </p:sp>
      <p:sp>
        <p:nvSpPr>
          <p:cNvPr id="11" name="TextBox 10"/>
          <p:cNvSpPr txBox="1"/>
          <p:nvPr/>
        </p:nvSpPr>
        <p:spPr>
          <a:xfrm>
            <a:off x="6191865" y="6366735"/>
            <a:ext cx="1600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Hình 8</a:t>
            </a:r>
          </a:p>
        </p:txBody>
      </p:sp>
      <p:sp>
        <p:nvSpPr>
          <p:cNvPr id="12" name="TextBox 11"/>
          <p:cNvSpPr txBox="1"/>
          <p:nvPr/>
        </p:nvSpPr>
        <p:spPr>
          <a:xfrm>
            <a:off x="1295400" y="6400800"/>
            <a:ext cx="1600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Hình 7</a:t>
            </a:r>
          </a:p>
        </p:txBody>
      </p:sp>
      <p:pic>
        <p:nvPicPr>
          <p:cNvPr id="14" name="Picture 13">
            <a:extLst>
              <a:ext uri="{FF2B5EF4-FFF2-40B4-BE49-F238E27FC236}">
                <a16:creationId xmlns="" xmlns:a16="http://schemas.microsoft.com/office/drawing/2014/main" id="{68B8529D-E52A-42B4-93F5-A39AEA02D7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a:extLst>
              <a:ext uri="{FF2B5EF4-FFF2-40B4-BE49-F238E27FC236}">
                <a16:creationId xmlns="" xmlns:a16="http://schemas.microsoft.com/office/drawing/2014/main" id="{884814B7-F8DD-49F0-93D2-8E29979E11C5}"/>
              </a:ext>
            </a:extLst>
          </p:cNvPr>
          <p:cNvSpPr/>
          <p:nvPr/>
        </p:nvSpPr>
        <p:spPr>
          <a:xfrm>
            <a:off x="4546813" y="492017"/>
            <a:ext cx="4560545" cy="2400657"/>
          </a:xfrm>
          <a:prstGeom prst="rect">
            <a:avLst/>
          </a:prstGeom>
        </p:spPr>
        <p:txBody>
          <a:bodyPr wrap="square">
            <a:spAutoFit/>
          </a:bodyPr>
          <a:lstStyle/>
          <a:p>
            <a:r>
              <a:rPr kumimoji="0" lang="en-US" sz="3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itchFamily="18" charset="0"/>
              </a:rPr>
              <a:t>   - </a:t>
            </a:r>
            <a:r>
              <a:rPr kumimoji="0" lang="vi-VN" sz="3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lang="vi-VN" sz="3000" b="1" dirty="0">
                <a:solidFill>
                  <a:srgbClr val="FF0000"/>
                </a:solidFill>
                <a:latin typeface="Times New Roman" panose="02020603050405020304" pitchFamily="18" charset="0"/>
                <a:cs typeface="Times New Roman" panose="02020603050405020304" pitchFamily="18" charset="0"/>
              </a:rPr>
              <a:t>Việc không nên làm vì nằm đọc sách sẽ tạo ra bóng tối khó nhìn thấy chữ trong sách làm mỏi mắt có thể bị cận thị. </a:t>
            </a:r>
            <a:endParaRPr kumimoji="0" lang="vi-VN" sz="3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 xmlns:a16="http://schemas.microsoft.com/office/drawing/2014/main" id="{FA0E90A2-3089-495D-9F0A-F9660DE2B108}"/>
              </a:ext>
            </a:extLst>
          </p:cNvPr>
          <p:cNvSpPr/>
          <p:nvPr/>
        </p:nvSpPr>
        <p:spPr>
          <a:xfrm>
            <a:off x="206427" y="3597534"/>
            <a:ext cx="4229100" cy="2862322"/>
          </a:xfrm>
          <a:prstGeom prst="rect">
            <a:avLst/>
          </a:prstGeom>
        </p:spPr>
        <p:txBody>
          <a:bodyPr wrap="square">
            <a:spAutoFit/>
          </a:bodyPr>
          <a:lstStyle/>
          <a:p>
            <a:pPr lvl="0"/>
            <a:r>
              <a:rPr kumimoji="0" lang="en-US" sz="3000" b="1" i="0" u="none" strike="noStrike" kern="1200" cap="none" spc="0" normalizeH="0" baseline="0" noProof="0" dirty="0">
                <a:ln>
                  <a:noFill/>
                </a:ln>
                <a:solidFill>
                  <a:srgbClr val="0033CC"/>
                </a:solidFill>
                <a:effectLst/>
                <a:uLnTx/>
                <a:uFillTx/>
                <a:latin typeface="Times New Roman" panose="02020603050405020304" pitchFamily="18" charset="0"/>
                <a:cs typeface="Times New Roman" pitchFamily="18" charset="0"/>
              </a:rPr>
              <a:t>   - </a:t>
            </a:r>
            <a:r>
              <a:rPr kumimoji="0" lang="vi-VN" sz="3000" b="1" i="0" u="none" strike="noStrike" kern="120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lang="vi-VN" sz="3000" b="1" dirty="0">
                <a:solidFill>
                  <a:srgbClr val="0033CC"/>
                </a:solidFill>
                <a:latin typeface="Times New Roman" panose="02020603050405020304" pitchFamily="18" charset="0"/>
                <a:cs typeface="Times New Roman" panose="02020603050405020304" pitchFamily="18" charset="0"/>
              </a:rPr>
              <a:t>Việc nên làm vì ta viết tay phải. Nếu để đèn bên trái sẽ không tạo ra bóng tối và ánh đèn thấp hơn đầu không chiếu thẳng vào mắt.</a:t>
            </a:r>
          </a:p>
        </p:txBody>
      </p:sp>
      <p:pic>
        <p:nvPicPr>
          <p:cNvPr id="19" name="Picture 3" descr="v">
            <a:extLst>
              <a:ext uri="{FF2B5EF4-FFF2-40B4-BE49-F238E27FC236}">
                <a16:creationId xmlns="" xmlns:a16="http://schemas.microsoft.com/office/drawing/2014/main" id="{53D551E3-782C-4EB7-96E3-2D867D6E9F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
            <a:ext cx="4435526" cy="3257208"/>
          </a:xfrm>
          <a:prstGeom prst="rect">
            <a:avLst/>
          </a:prstGeom>
          <a:noFill/>
          <a:ln w="9525">
            <a:solidFill>
              <a:schemeClr val="accent2"/>
            </a:solidFill>
            <a:miter lim="800000"/>
            <a:headEnd/>
            <a:tailEnd/>
          </a:ln>
          <a:effectLst>
            <a:outerShdw dist="107763" dir="18900000" algn="ctr" rotWithShape="0">
              <a:srgbClr val="4D4D4D">
                <a:alpha val="50000"/>
              </a:srgbClr>
            </a:outerShdw>
          </a:effectLst>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 xmlns:a16="http://schemas.microsoft.com/office/drawing/2014/main" id="{CD623A6D-116C-497E-BAB3-76565ECFD118}"/>
              </a:ext>
            </a:extLst>
          </p:cNvPr>
          <p:cNvSpPr txBox="1"/>
          <p:nvPr/>
        </p:nvSpPr>
        <p:spPr>
          <a:xfrm>
            <a:off x="2971800" y="2592196"/>
            <a:ext cx="12254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Hình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7</a:t>
            </a:r>
          </a:p>
        </p:txBody>
      </p:sp>
      <p:pic>
        <p:nvPicPr>
          <p:cNvPr id="22" name="Picture 5" descr="f">
            <a:extLst>
              <a:ext uri="{FF2B5EF4-FFF2-40B4-BE49-F238E27FC236}">
                <a16:creationId xmlns="" xmlns:a16="http://schemas.microsoft.com/office/drawing/2014/main" id="{93F584CF-5CC6-4C79-A2DA-77E5EB8798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394583"/>
            <a:ext cx="4560544" cy="3463417"/>
          </a:xfrm>
          <a:prstGeom prst="rect">
            <a:avLst/>
          </a:prstGeom>
          <a:noFill/>
          <a:ln w="9525">
            <a:solidFill>
              <a:schemeClr val="accent2"/>
            </a:solidFill>
            <a:miter lim="800000"/>
            <a:headEnd/>
            <a:tailEnd/>
          </a:ln>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 xmlns:a16="http://schemas.microsoft.com/office/drawing/2014/main" id="{970A57FD-4918-4950-B89D-219D5AE9E6A3}"/>
              </a:ext>
            </a:extLst>
          </p:cNvPr>
          <p:cNvSpPr txBox="1"/>
          <p:nvPr/>
        </p:nvSpPr>
        <p:spPr>
          <a:xfrm>
            <a:off x="7765778" y="3597534"/>
            <a:ext cx="1600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Hình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8</a:t>
            </a:r>
          </a:p>
        </p:txBody>
      </p:sp>
    </p:spTree>
    <p:extLst>
      <p:ext uri="{BB962C8B-B14F-4D97-AF65-F5344CB8AC3E}">
        <p14:creationId xmlns:p14="http://schemas.microsoft.com/office/powerpoint/2010/main" val="10215919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circle(in)">
                                      <p:cBhvr>
                                        <p:cTn id="27" dur="20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heel(1)">
                                      <p:cBhvr>
                                        <p:cTn id="3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21"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C81306B3-2B16-4E20-AB2E-EDCEEE7EFC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882"/>
            <a:ext cx="9144000" cy="6382512"/>
          </a:xfrm>
          <a:prstGeom prst="rect">
            <a:avLst/>
          </a:prstGeom>
        </p:spPr>
      </p:pic>
      <p:sp>
        <p:nvSpPr>
          <p:cNvPr id="12" name="Rectangle: Rounded Corners 11">
            <a:extLst>
              <a:ext uri="{FF2B5EF4-FFF2-40B4-BE49-F238E27FC236}">
                <a16:creationId xmlns="" xmlns:a16="http://schemas.microsoft.com/office/drawing/2014/main" id="{74D2FAC2-36DB-4DCF-B45F-1897DEA69C95}"/>
              </a:ext>
            </a:extLst>
          </p:cNvPr>
          <p:cNvSpPr/>
          <p:nvPr/>
        </p:nvSpPr>
        <p:spPr>
          <a:xfrm>
            <a:off x="114300" y="347180"/>
            <a:ext cx="8915400" cy="175181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Hoạt</a:t>
            </a:r>
            <a:r>
              <a:rPr kumimoji="0" lang="en-US" sz="54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54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động</a:t>
            </a:r>
            <a:r>
              <a:rPr kumimoji="0" lang="en-US" sz="54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4: </a:t>
            </a:r>
            <a:r>
              <a:rPr kumimoji="0" lang="en-US" sz="54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Liên</a:t>
            </a:r>
            <a:r>
              <a:rPr kumimoji="0" lang="en-US" sz="54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54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hệ</a:t>
            </a:r>
            <a:r>
              <a:rPr kumimoji="0" lang="en-US" sz="54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54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thực</a:t>
            </a:r>
            <a:r>
              <a:rPr kumimoji="0" lang="en-US" sz="54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54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tế</a:t>
            </a:r>
            <a:r>
              <a:rPr kumimoji="0" lang="en-US" sz="54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a:t>
            </a:r>
          </a:p>
        </p:txBody>
      </p:sp>
      <p:sp>
        <p:nvSpPr>
          <p:cNvPr id="13" name="Rectangle 12">
            <a:extLst>
              <a:ext uri="{FF2B5EF4-FFF2-40B4-BE49-F238E27FC236}">
                <a16:creationId xmlns="" xmlns:a16="http://schemas.microsoft.com/office/drawing/2014/main" id="{9D099CCA-A770-4864-AEF4-87DC5E4C5EE5}"/>
              </a:ext>
            </a:extLst>
          </p:cNvPr>
          <p:cNvSpPr/>
          <p:nvPr/>
        </p:nvSpPr>
        <p:spPr>
          <a:xfrm>
            <a:off x="1143000" y="2667000"/>
            <a:ext cx="7467600" cy="280076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93B90"/>
                </a:solidFill>
                <a:effectLst/>
                <a:uLnTx/>
                <a:uFillTx/>
                <a:latin typeface="Times New Roman" panose="02020603050405020304" pitchFamily="18" charset="0"/>
                <a:ea typeface="+mn-ea"/>
                <a:cs typeface="Times New Roman" pitchFamily="18" charset="0"/>
              </a:rPr>
              <a:t>   </a:t>
            </a:r>
            <a:r>
              <a:rPr kumimoji="0" lang="vi-VN" sz="4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Hãy kể chia sẻ</a:t>
            </a:r>
            <a:r>
              <a:rPr kumimoji="0" lang="vi-VN" sz="4400" b="1" i="1"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hoạt động ở nhà của em khi</a:t>
            </a:r>
            <a:r>
              <a:rPr kumimoji="0" lang="vi-VN" sz="4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93B90"/>
                </a:solidFill>
                <a:effectLst/>
                <a:uLnTx/>
                <a:uFillTx/>
                <a:latin typeface="Times New Roman" panose="02020603050405020304" pitchFamily="18" charset="0"/>
                <a:ea typeface="+mn-ea"/>
                <a:cs typeface="Times New Roman" panose="02020603050405020304" pitchFamily="18" charset="0"/>
              </a:rPr>
              <a:t>	+ Xem tivi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93B90"/>
                </a:solidFill>
                <a:effectLst/>
                <a:uLnTx/>
                <a:uFillTx/>
                <a:latin typeface="Times New Roman" panose="02020603050405020304" pitchFamily="18" charset="0"/>
                <a:ea typeface="+mn-ea"/>
                <a:cs typeface="Times New Roman" panose="02020603050405020304" pitchFamily="18" charset="0"/>
              </a:rPr>
              <a:t>	+ Học bài</a:t>
            </a:r>
          </a:p>
        </p:txBody>
      </p:sp>
    </p:spTree>
    <p:extLst>
      <p:ext uri="{BB962C8B-B14F-4D97-AF65-F5344CB8AC3E}">
        <p14:creationId xmlns:p14="http://schemas.microsoft.com/office/powerpoint/2010/main" val="491095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fltVal val="0"/>
                                          </p:val>
                                        </p:tav>
                                        <p:tav tm="100000">
                                          <p:val>
                                            <p:strVal val="#ppt_w"/>
                                          </p:val>
                                        </p:tav>
                                      </p:tavLst>
                                    </p:anim>
                                    <p:anim calcmode="lin" valueType="num">
                                      <p:cBhvr>
                                        <p:cTn id="13" dur="1000" fill="hold"/>
                                        <p:tgtEl>
                                          <p:spTgt spid="13"/>
                                        </p:tgtEl>
                                        <p:attrNameLst>
                                          <p:attrName>ppt_h</p:attrName>
                                        </p:attrNameLst>
                                      </p:cBhvr>
                                      <p:tavLst>
                                        <p:tav tm="0">
                                          <p:val>
                                            <p:fltVal val="0"/>
                                          </p:val>
                                        </p:tav>
                                        <p:tav tm="100000">
                                          <p:val>
                                            <p:strVal val="#ppt_h"/>
                                          </p:val>
                                        </p:tav>
                                      </p:tavLst>
                                    </p:anim>
                                    <p:anim calcmode="lin" valueType="num">
                                      <p:cBhvr>
                                        <p:cTn id="14" dur="1000" fill="hold"/>
                                        <p:tgtEl>
                                          <p:spTgt spid="13"/>
                                        </p:tgtEl>
                                        <p:attrNameLst>
                                          <p:attrName>style.rotation</p:attrName>
                                        </p:attrNameLst>
                                      </p:cBhvr>
                                      <p:tavLst>
                                        <p:tav tm="0">
                                          <p:val>
                                            <p:fltVal val="90"/>
                                          </p:val>
                                        </p:tav>
                                        <p:tav tm="100000">
                                          <p:val>
                                            <p:fltVal val="0"/>
                                          </p:val>
                                        </p:tav>
                                      </p:tavLst>
                                    </p:anim>
                                    <p:animEffect transition="in" filter="fade">
                                      <p:cBhvr>
                                        <p:cTn id="1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304800"/>
            <a:ext cx="5229225" cy="5562600"/>
          </a:xfrm>
          <a:prstGeom prst="rect">
            <a:avLst/>
          </a:prstGeom>
        </p:spPr>
      </p:pic>
      <p:sp>
        <p:nvSpPr>
          <p:cNvPr id="5" name="Rectangle 4"/>
          <p:cNvSpPr/>
          <p:nvPr/>
        </p:nvSpPr>
        <p:spPr>
          <a:xfrm>
            <a:off x="257175" y="306355"/>
            <a:ext cx="3400425" cy="5632311"/>
          </a:xfrm>
          <a:prstGeom prst="rect">
            <a:avLst/>
          </a:prstGeom>
        </p:spPr>
        <p:txBody>
          <a:bodyPr wrap="square">
            <a:spAutoFit/>
          </a:bodyPr>
          <a:lstStyle/>
          <a:p>
            <a:pPr>
              <a:defRPr/>
            </a:pPr>
            <a:r>
              <a:rPr lang="en-US" sz="3000" b="1" dirty="0">
                <a:solidFill>
                  <a:srgbClr val="FF0000"/>
                </a:solidFill>
                <a:latin typeface="Times New Roman" pitchFamily="18" charset="0"/>
                <a:cs typeface="Times New Roman" pitchFamily="18" charset="0"/>
              </a:rPr>
              <a:t>KHI XEM TIVI:</a:t>
            </a:r>
          </a:p>
          <a:p>
            <a:pPr>
              <a:defRPr/>
            </a:pPr>
            <a:r>
              <a:rPr lang="en-US" sz="3000" dirty="0">
                <a:latin typeface="Times New Roman" pitchFamily="18" charset="0"/>
                <a:cs typeface="Times New Roman" pitchFamily="18" charset="0"/>
              </a:rPr>
              <a:t>   - </a:t>
            </a:r>
            <a:r>
              <a:rPr lang="en-US" sz="3000" dirty="0" err="1">
                <a:latin typeface="Times New Roman" pitchFamily="18" charset="0"/>
                <a:cs typeface="Times New Roman" pitchFamily="18" charset="0"/>
              </a:rPr>
              <a:t>Không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xem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quá</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lâu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Mỗi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chương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trình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tivi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thay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đổi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mắt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nghỉ</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trong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phút</a:t>
            </a:r>
            <a:r>
              <a:rPr lang="en-US" sz="3000" dirty="0">
                <a:latin typeface="Times New Roman" pitchFamily="18" charset="0"/>
                <a:cs typeface="Times New Roman" pitchFamily="18" charset="0"/>
              </a:rPr>
              <a:t>. </a:t>
            </a:r>
          </a:p>
          <a:p>
            <a:pPr>
              <a:defRPr/>
            </a:pPr>
            <a:r>
              <a:rPr lang="en-US" sz="3000" dirty="0">
                <a:latin typeface="Times New Roman" pitchFamily="18" charset="0"/>
                <a:cs typeface="Times New Roman" pitchFamily="18" charset="0"/>
              </a:rPr>
              <a:t>   - </a:t>
            </a:r>
            <a:r>
              <a:rPr lang="en-US" sz="3000" dirty="0" err="1">
                <a:latin typeface="Times New Roman" pitchFamily="18" charset="0"/>
                <a:cs typeface="Times New Roman" pitchFamily="18" charset="0"/>
              </a:rPr>
              <a:t>Không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xem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quá</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gần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hoặc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quá</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xa</a:t>
            </a:r>
            <a:r>
              <a:rPr lang="en-US" sz="3000" dirty="0">
                <a:latin typeface="Times New Roman" pitchFamily="18" charset="0"/>
                <a:cs typeface="Times New Roman" pitchFamily="18" charset="0"/>
              </a:rPr>
              <a:t>. </a:t>
            </a:r>
          </a:p>
          <a:p>
            <a:pPr>
              <a:defRPr/>
            </a:pPr>
            <a:r>
              <a:rPr lang="en-US" sz="3000" dirty="0">
                <a:latin typeface="Times New Roman" pitchFamily="18" charset="0"/>
                <a:cs typeface="Times New Roman" pitchFamily="18" charset="0"/>
              </a:rPr>
              <a:t>   - </a:t>
            </a:r>
            <a:r>
              <a:rPr lang="en-US" sz="3000" dirty="0" err="1">
                <a:latin typeface="Times New Roman" pitchFamily="18" charset="0"/>
                <a:cs typeface="Times New Roman" pitchFamily="18" charset="0"/>
              </a:rPr>
              <a:t>Không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ngồi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lệch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quá</a:t>
            </a:r>
            <a:r>
              <a:rPr lang="en-US" sz="3000" dirty="0">
                <a:latin typeface="Times New Roman" pitchFamily="18" charset="0"/>
                <a:cs typeface="Times New Roman" pitchFamily="18" charset="0"/>
              </a:rPr>
              <a:t> 45 </a:t>
            </a:r>
            <a:r>
              <a:rPr lang="en-US" sz="3000" dirty="0" err="1">
                <a:latin typeface="Times New Roman" pitchFamily="18" charset="0"/>
                <a:cs typeface="Times New Roman" pitchFamily="18" charset="0"/>
              </a:rPr>
              <a:t>độ</a:t>
            </a:r>
            <a:r>
              <a:rPr lang="en-US" sz="3000" dirty="0">
                <a:latin typeface="Times New Roman" pitchFamily="18" charset="0"/>
                <a:cs typeface="Times New Roman" pitchFamily="18" charset="0"/>
              </a:rPr>
              <a:t> so </a:t>
            </a:r>
            <a:r>
              <a:rPr lang="en-US" sz="3000" dirty="0" err="1">
                <a:latin typeface="Times New Roman" pitchFamily="18" charset="0"/>
                <a:cs typeface="Times New Roman" pitchFamily="18" charset="0"/>
              </a:rPr>
              <a:t>với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màn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hình</a:t>
            </a:r>
            <a:r>
              <a:rPr lang="en-US" sz="3000" dirty="0">
                <a:latin typeface="Times New Roman" pitchFamily="18" charset="0"/>
                <a:cs typeface="Times New Roman" pitchFamily="18" charset="0"/>
              </a:rPr>
              <a:t>. </a:t>
            </a:r>
          </a:p>
        </p:txBody>
      </p:sp>
    </p:spTree>
    <p:extLst>
      <p:ext uri="{BB962C8B-B14F-4D97-AF65-F5344CB8AC3E}">
        <p14:creationId xmlns:p14="http://schemas.microsoft.com/office/powerpoint/2010/main" val="163334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9713" y="1096963"/>
            <a:ext cx="8726487" cy="440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bwMode="auto">
          <a:xfrm>
            <a:off x="774700" y="1925638"/>
            <a:ext cx="798512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eaLnBrk="0" fontAlgn="base" hangingPunct="0">
              <a:lnSpc>
                <a:spcPct val="250000"/>
              </a:lnSpc>
              <a:spcBef>
                <a:spcPts val="250"/>
              </a:spcBef>
              <a:spcAft>
                <a:spcPct val="0"/>
              </a:spcAft>
            </a:pPr>
            <a:r>
              <a:rPr lang="en-US" altLang="en-US" b="1" dirty="0" err="1" smtClean="0">
                <a:solidFill>
                  <a:srgbClr val="FFFFFF"/>
                </a:solidFill>
                <a:latin typeface="HP001 4 hàng" pitchFamily="34" charset="0"/>
                <a:cs typeface="Times New Roman" pitchFamily="18" charset="0"/>
              </a:rPr>
              <a:t>Thứ</a:t>
            </a:r>
            <a:r>
              <a:rPr lang="en-US" altLang="en-US" b="1" dirty="0" smtClean="0">
                <a:solidFill>
                  <a:srgbClr val="FFFFFF"/>
                </a:solidFill>
                <a:latin typeface="HP001 4 hàng" pitchFamily="34" charset="0"/>
                <a:cs typeface="Times New Roman" pitchFamily="18" charset="0"/>
              </a:rPr>
              <a:t> </a:t>
            </a:r>
            <a:r>
              <a:rPr lang="en-US" altLang="en-US" b="1" dirty="0" err="1" smtClean="0">
                <a:solidFill>
                  <a:srgbClr val="FFFFFF"/>
                </a:solidFill>
                <a:latin typeface="HP001 4 hàng" pitchFamily="34" charset="0"/>
                <a:cs typeface="Times New Roman" pitchFamily="18" charset="0"/>
              </a:rPr>
              <a:t>tư</a:t>
            </a:r>
            <a:r>
              <a:rPr lang="en-US" altLang="en-US" b="1" dirty="0" smtClean="0">
                <a:solidFill>
                  <a:srgbClr val="FFFFFF"/>
                </a:solidFill>
                <a:latin typeface="HP001 4 hàng" pitchFamily="34" charset="0"/>
                <a:cs typeface="Times New Roman" pitchFamily="18" charset="0"/>
              </a:rPr>
              <a:t> </a:t>
            </a:r>
            <a:r>
              <a:rPr lang="en-US" altLang="en-US" b="1" dirty="0" err="1" smtClean="0">
                <a:solidFill>
                  <a:srgbClr val="FFFFFF"/>
                </a:solidFill>
                <a:latin typeface="HP001 4 hàng" pitchFamily="34" charset="0"/>
                <a:cs typeface="Times New Roman" pitchFamily="18" charset="0"/>
              </a:rPr>
              <a:t>ngày</a:t>
            </a:r>
            <a:r>
              <a:rPr lang="en-US" altLang="en-US" b="1" dirty="0" smtClean="0">
                <a:solidFill>
                  <a:srgbClr val="FFFFFF"/>
                </a:solidFill>
                <a:latin typeface="HP001 4 hàng" pitchFamily="34" charset="0"/>
                <a:cs typeface="Times New Roman" pitchFamily="18" charset="0"/>
              </a:rPr>
              <a:t> </a:t>
            </a:r>
            <a:r>
              <a:rPr lang="en-US" altLang="en-US" b="1" dirty="0">
                <a:solidFill>
                  <a:srgbClr val="FFFFFF"/>
                </a:solidFill>
                <a:latin typeface="HP001 4 hàng" pitchFamily="34" charset="0"/>
                <a:cs typeface="Times New Roman" pitchFamily="18" charset="0"/>
              </a:rPr>
              <a:t>9</a:t>
            </a:r>
            <a:r>
              <a:rPr lang="en-US" altLang="en-US" b="1" dirty="0" smtClean="0">
                <a:solidFill>
                  <a:srgbClr val="FFFFFF"/>
                </a:solidFill>
                <a:latin typeface="HP001 4 hàng" pitchFamily="34" charset="0"/>
                <a:cs typeface="Times New Roman" pitchFamily="18" charset="0"/>
              </a:rPr>
              <a:t> </a:t>
            </a:r>
            <a:r>
              <a:rPr lang="en-US" altLang="en-US" b="1" dirty="0" err="1" smtClean="0">
                <a:solidFill>
                  <a:srgbClr val="FFFFFF"/>
                </a:solidFill>
                <a:latin typeface="HP001 4 hàng" pitchFamily="34" charset="0"/>
                <a:cs typeface="Times New Roman" pitchFamily="18" charset="0"/>
              </a:rPr>
              <a:t>tháng</a:t>
            </a:r>
            <a:r>
              <a:rPr lang="en-US" altLang="en-US" b="1" dirty="0" smtClean="0">
                <a:solidFill>
                  <a:srgbClr val="FFFFFF"/>
                </a:solidFill>
                <a:latin typeface="HP001 4 hàng" pitchFamily="34" charset="0"/>
                <a:cs typeface="Times New Roman" pitchFamily="18" charset="0"/>
              </a:rPr>
              <a:t> </a:t>
            </a:r>
            <a:r>
              <a:rPr lang="en-US" altLang="en-US" b="1" dirty="0" smtClean="0">
                <a:solidFill>
                  <a:srgbClr val="FFFFFF"/>
                </a:solidFill>
                <a:latin typeface="HP001 4 hàng" pitchFamily="34" charset="0"/>
                <a:cs typeface="Times New Roman" pitchFamily="18" charset="0"/>
              </a:rPr>
              <a:t>3 </a:t>
            </a:r>
            <a:r>
              <a:rPr lang="en-US" altLang="en-US" b="1" dirty="0" err="1" smtClean="0">
                <a:solidFill>
                  <a:srgbClr val="FFFFFF"/>
                </a:solidFill>
                <a:latin typeface="HP001 4 hàng" pitchFamily="34" charset="0"/>
                <a:cs typeface="Times New Roman" pitchFamily="18" charset="0"/>
              </a:rPr>
              <a:t>năm</a:t>
            </a:r>
            <a:r>
              <a:rPr lang="en-US" altLang="en-US" b="1" dirty="0" smtClean="0">
                <a:solidFill>
                  <a:srgbClr val="FFFFFF"/>
                </a:solidFill>
                <a:latin typeface="HP001 4 hàng" pitchFamily="34" charset="0"/>
                <a:cs typeface="Times New Roman" pitchFamily="18" charset="0"/>
              </a:rPr>
              <a:t> </a:t>
            </a:r>
            <a:r>
              <a:rPr lang="en-US" altLang="en-US" b="1" dirty="0" smtClean="0">
                <a:solidFill>
                  <a:srgbClr val="FFFFFF"/>
                </a:solidFill>
                <a:latin typeface="HP001 4 hàng" pitchFamily="34" charset="0"/>
                <a:cs typeface="Times New Roman" pitchFamily="18" charset="0"/>
              </a:rPr>
              <a:t>2022 </a:t>
            </a:r>
          </a:p>
          <a:p>
            <a:pPr algn="ctr" eaLnBrk="0" fontAlgn="base" hangingPunct="0">
              <a:lnSpc>
                <a:spcPct val="90000"/>
              </a:lnSpc>
              <a:spcBef>
                <a:spcPts val="250"/>
              </a:spcBef>
              <a:spcAft>
                <a:spcPts val="513"/>
              </a:spcAft>
            </a:pPr>
            <a:endParaRPr lang="en-US" altLang="en-US" b="1" dirty="0" smtClean="0">
              <a:solidFill>
                <a:srgbClr val="FFFFFF"/>
              </a:solidFill>
              <a:latin typeface="HP001 4 hàng" pitchFamily="34" charset="0"/>
              <a:cs typeface="Times New Roman" pitchFamily="18" charset="0"/>
            </a:endParaRPr>
          </a:p>
        </p:txBody>
      </p:sp>
      <p:sp>
        <p:nvSpPr>
          <p:cNvPr id="4" name="Title 1"/>
          <p:cNvSpPr txBox="1">
            <a:spLocks/>
          </p:cNvSpPr>
          <p:nvPr/>
        </p:nvSpPr>
        <p:spPr bwMode="auto">
          <a:xfrm>
            <a:off x="2319338" y="2678113"/>
            <a:ext cx="4013200"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eaLnBrk="0" fontAlgn="base" hangingPunct="0">
              <a:lnSpc>
                <a:spcPct val="90000"/>
              </a:lnSpc>
              <a:spcBef>
                <a:spcPts val="250"/>
              </a:spcBef>
              <a:spcAft>
                <a:spcPts val="513"/>
              </a:spcAft>
            </a:pPr>
            <a:r>
              <a:rPr lang="en-US" altLang="en-US" sz="3000" b="1" dirty="0" err="1" smtClean="0">
                <a:solidFill>
                  <a:srgbClr val="FFFFFF"/>
                </a:solidFill>
                <a:latin typeface="HP001 4 hàng" pitchFamily="34" charset="0"/>
                <a:cs typeface="Times New Roman" pitchFamily="18" charset="0"/>
              </a:rPr>
              <a:t>Khoa</a:t>
            </a:r>
            <a:r>
              <a:rPr lang="en-US" altLang="en-US" sz="3000" b="1" dirty="0" smtClean="0">
                <a:solidFill>
                  <a:srgbClr val="FFFFFF"/>
                </a:solidFill>
                <a:latin typeface="HP001 4 hàng" pitchFamily="34" charset="0"/>
                <a:cs typeface="Times New Roman" pitchFamily="18" charset="0"/>
              </a:rPr>
              <a:t> </a:t>
            </a:r>
            <a:r>
              <a:rPr lang="en-US" altLang="en-US" sz="3000" b="1" dirty="0" err="1" smtClean="0">
                <a:solidFill>
                  <a:srgbClr val="FFFFFF"/>
                </a:solidFill>
                <a:latin typeface="HP001 4 hàng" pitchFamily="34" charset="0"/>
                <a:cs typeface="Times New Roman" pitchFamily="18" charset="0"/>
              </a:rPr>
              <a:t>học</a:t>
            </a:r>
            <a:endParaRPr lang="en-US" altLang="en-US" sz="3000" b="1" dirty="0" smtClean="0">
              <a:solidFill>
                <a:srgbClr val="FFFFFF"/>
              </a:solidFill>
              <a:latin typeface="HP001 4 hàng" pitchFamily="34" charset="0"/>
              <a:cs typeface="Times New Roman" pitchFamily="18" charset="0"/>
            </a:endParaRPr>
          </a:p>
        </p:txBody>
      </p:sp>
    </p:spTree>
    <p:extLst>
      <p:ext uri="{BB962C8B-B14F-4D97-AF65-F5344CB8AC3E}">
        <p14:creationId xmlns:p14="http://schemas.microsoft.com/office/powerpoint/2010/main" val="413070755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Kết quả hình ảnh cho ngoi hoc ba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Kết quả hình ảnh cho ngoi hoc ba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609600"/>
            <a:ext cx="4191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08871" y="680621"/>
            <a:ext cx="4539329" cy="5262979"/>
          </a:xfrm>
          <a:prstGeom prst="rect">
            <a:avLst/>
          </a:prstGeom>
        </p:spPr>
        <p:txBody>
          <a:bodyPr wrap="square">
            <a:spAutoFit/>
          </a:bodyPr>
          <a:lstStyle/>
          <a:p>
            <a:pPr>
              <a:defRPr/>
            </a:pPr>
            <a:r>
              <a:rPr lang="en-US" sz="2400" b="1" dirty="0">
                <a:solidFill>
                  <a:srgbClr val="FF0000"/>
                </a:solidFill>
                <a:latin typeface="Times New Roman" pitchFamily="18" charset="0"/>
                <a:cs typeface="Times New Roman" pitchFamily="18" charset="0"/>
              </a:rPr>
              <a:t>KHI NGỒI HỌC:</a:t>
            </a:r>
          </a:p>
          <a:p>
            <a:pPr>
              <a:defRPr/>
            </a:pP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thẳng</a:t>
            </a:r>
            <a:r>
              <a:rPr lang="en-US" sz="2400" dirty="0">
                <a:latin typeface="Times New Roman" pitchFamily="18" charset="0"/>
                <a:cs typeface="Times New Roman" pitchFamily="18" charset="0"/>
              </a:rPr>
              <a:t>. </a:t>
            </a:r>
          </a:p>
          <a:p>
            <a:pPr>
              <a:defRPr/>
            </a:pPr>
            <a:r>
              <a:rPr lang="en-US" sz="2400" dirty="0">
                <a:latin typeface="Times New Roman" pitchFamily="18" charset="0"/>
                <a:cs typeface="Times New Roman" pitchFamily="18" charset="0"/>
              </a:rPr>
              <a:t>    - Sau 45 </a:t>
            </a:r>
            <a:r>
              <a:rPr lang="en-US" sz="2400" dirty="0" err="1">
                <a:latin typeface="Times New Roman" pitchFamily="18" charset="0"/>
                <a:cs typeface="Times New Roman" pitchFamily="18" charset="0"/>
              </a:rPr>
              <a:t>phút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tay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nhìn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xa</a:t>
            </a:r>
            <a:r>
              <a:rPr lang="en-US" sz="2400" dirty="0">
                <a:latin typeface="Times New Roman" pitchFamily="18" charset="0"/>
                <a:cs typeface="Times New Roman" pitchFamily="18" charset="0"/>
              </a:rPr>
              <a:t>. </a:t>
            </a:r>
          </a:p>
          <a:p>
            <a:pPr>
              <a:defRPr/>
            </a:pP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chữ</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nơi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a:t>
            </a:r>
          </a:p>
          <a:p>
            <a:pPr>
              <a:defRPr/>
            </a:pP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Khoảng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cự</a:t>
            </a:r>
            <a:r>
              <a:rPr lang="en-US" sz="2400" dirty="0">
                <a:latin typeface="Times New Roman" pitchFamily="18" charset="0"/>
                <a:cs typeface="Times New Roman" pitchFamily="18" charset="0"/>
              </a:rPr>
              <a:t> li </a:t>
            </a:r>
            <a:r>
              <a:rPr lang="en-US" sz="2400" dirty="0" err="1">
                <a:latin typeface="Times New Roman" pitchFamily="18" charset="0"/>
                <a:cs typeface="Times New Roman" pitchFamily="18" charset="0"/>
              </a:rPr>
              <a:t>khoảng</a:t>
            </a:r>
            <a:r>
              <a:rPr lang="en-US" sz="2400" dirty="0">
                <a:latin typeface="Times New Roman" pitchFamily="18" charset="0"/>
                <a:cs typeface="Times New Roman" pitchFamily="18" charset="0"/>
              </a:rPr>
              <a:t> 30cm.</a:t>
            </a:r>
          </a:p>
          <a:p>
            <a:pPr>
              <a:defRPr/>
            </a:pP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nằm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chạy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a:t>
            </a:r>
            <a:r>
              <a:rPr lang="en-US" sz="2400" dirty="0">
                <a:latin typeface="Times New Roman" pitchFamily="18" charset="0"/>
                <a:cs typeface="Times New Roman" pitchFamily="18" charset="0"/>
              </a:rPr>
              <a:t>.</a:t>
            </a:r>
          </a:p>
        </p:txBody>
      </p:sp>
    </p:spTree>
    <p:extLst>
      <p:ext uri="{BB962C8B-B14F-4D97-AF65-F5344CB8AC3E}">
        <p14:creationId xmlns:p14="http://schemas.microsoft.com/office/powerpoint/2010/main" val="77251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barn(inVertical)">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19098A7E-52D2-4912-8C36-62B517D95F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 xmlns:a16="http://schemas.microsoft.com/office/drawing/2014/main" id="{91003F36-8AB7-4F85-8A7F-5ED651521347}"/>
              </a:ext>
            </a:extLst>
          </p:cNvPr>
          <p:cNvSpPr/>
          <p:nvPr/>
        </p:nvSpPr>
        <p:spPr>
          <a:xfrm>
            <a:off x="1295400" y="1874728"/>
            <a:ext cx="7543800" cy="2677656"/>
          </a:xfrm>
          <a:prstGeom prst="rect">
            <a:avLst/>
          </a:prstGeom>
        </p:spPr>
        <p:txBody>
          <a:bodyPr wrap="square">
            <a:spAutoFit/>
          </a:bodyPr>
          <a:lstStyle/>
          <a:p>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Ánh</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sáng</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không</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thích</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hợp</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sẽ</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có</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hại</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cho</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mắt</a:t>
            </a:r>
            <a:r>
              <a:rPr lang="en-US" sz="2800" b="1" baseline="0" dirty="0">
                <a:solidFill>
                  <a:srgbClr val="0000FF"/>
                </a:solidFill>
                <a:latin typeface="Times New Roman" pitchFamily="18" charset="0"/>
                <a:cs typeface="Times New Roman" pitchFamily="18" charset="0"/>
              </a:rPr>
              <a:t>.</a:t>
            </a:r>
          </a:p>
          <a:p>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Ánh</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sáng</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quá</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mạnh</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chiếu</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vào</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mắt</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có</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thể</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làm</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hỏng</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mắt</a:t>
            </a:r>
            <a:r>
              <a:rPr lang="en-US" sz="2800" b="1" baseline="0" dirty="0">
                <a:solidFill>
                  <a:srgbClr val="0000FF"/>
                </a:solidFill>
                <a:latin typeface="Times New Roman" pitchFamily="18" charset="0"/>
                <a:cs typeface="Times New Roman" pitchFamily="18" charset="0"/>
              </a:rPr>
              <a:t>.</a:t>
            </a:r>
          </a:p>
          <a:p>
            <a:r>
              <a:rPr lang="en-US" sz="2800" b="1" baseline="0" dirty="0">
                <a:solidFill>
                  <a:srgbClr val="0000FF"/>
                </a:solidFill>
                <a:latin typeface="Times New Roman" pitchFamily="18" charset="0"/>
                <a:cs typeface="Times New Roman" pitchFamily="18" charset="0"/>
              </a:rPr>
              <a:t> -  </a:t>
            </a:r>
            <a:r>
              <a:rPr lang="en-US" sz="2800" b="1" baseline="0" dirty="0" err="1">
                <a:solidFill>
                  <a:srgbClr val="0000FF"/>
                </a:solidFill>
                <a:latin typeface="Times New Roman" pitchFamily="18" charset="0"/>
                <a:cs typeface="Times New Roman" pitchFamily="18" charset="0"/>
              </a:rPr>
              <a:t>Học</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đọc</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sách</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dưới</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ánh</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sáng</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quá</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yếu</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hoặc</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quá</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mạnh</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đều</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có</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hại</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cho</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mắt</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Nhìn</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quá</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lâu</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vào</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màn</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hình</a:t>
            </a:r>
            <a:r>
              <a:rPr lang="en-US" sz="2800" b="1" baseline="0" dirty="0">
                <a:solidFill>
                  <a:srgbClr val="0000FF"/>
                </a:solidFill>
                <a:latin typeface="Times New Roman" pitchFamily="18" charset="0"/>
                <a:cs typeface="Times New Roman" pitchFamily="18" charset="0"/>
              </a:rPr>
              <a:t> vi </a:t>
            </a:r>
            <a:r>
              <a:rPr lang="en-US" sz="2800" b="1" baseline="0" dirty="0" err="1">
                <a:solidFill>
                  <a:srgbClr val="0000FF"/>
                </a:solidFill>
                <a:latin typeface="Times New Roman" pitchFamily="18" charset="0"/>
                <a:cs typeface="Times New Roman" pitchFamily="18" charset="0"/>
              </a:rPr>
              <a:t>tính</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hoặc</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ti</a:t>
            </a:r>
            <a:r>
              <a:rPr lang="en-US" sz="2800" b="1" baseline="0" dirty="0">
                <a:solidFill>
                  <a:srgbClr val="0000FF"/>
                </a:solidFill>
                <a:latin typeface="Times New Roman" pitchFamily="18" charset="0"/>
                <a:cs typeface="Times New Roman" pitchFamily="18" charset="0"/>
              </a:rPr>
              <a:t> vi </a:t>
            </a:r>
            <a:r>
              <a:rPr lang="en-US" sz="2800" b="1" baseline="0" dirty="0" err="1">
                <a:solidFill>
                  <a:srgbClr val="0000FF"/>
                </a:solidFill>
                <a:latin typeface="Times New Roman" pitchFamily="18" charset="0"/>
                <a:cs typeface="Times New Roman" pitchFamily="18" charset="0"/>
              </a:rPr>
              <a:t>cũng</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làm</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hại</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mắt</a:t>
            </a:r>
            <a:r>
              <a:rPr lang="en-US" sz="2800" b="1" baseline="0" dirty="0">
                <a:solidFill>
                  <a:srgbClr val="0000FF"/>
                </a:solidFill>
                <a:latin typeface="Times New Roman" pitchFamily="18" charset="0"/>
                <a:cs typeface="Times New Roman" pitchFamily="18" charset="0"/>
              </a:rPr>
              <a:t>.</a:t>
            </a:r>
          </a:p>
        </p:txBody>
      </p:sp>
      <p:sp>
        <p:nvSpPr>
          <p:cNvPr id="8" name="Rectangle 7">
            <a:extLst>
              <a:ext uri="{FF2B5EF4-FFF2-40B4-BE49-F238E27FC236}">
                <a16:creationId xmlns="" xmlns:a16="http://schemas.microsoft.com/office/drawing/2014/main" id="{F90EBB32-01CD-44B0-8570-4853BC51764D}"/>
              </a:ext>
            </a:extLst>
          </p:cNvPr>
          <p:cNvSpPr/>
          <p:nvPr/>
        </p:nvSpPr>
        <p:spPr>
          <a:xfrm>
            <a:off x="3483401" y="990600"/>
            <a:ext cx="2177199" cy="769441"/>
          </a:xfrm>
          <a:prstGeom prst="rect">
            <a:avLst/>
          </a:prstGeom>
        </p:spPr>
        <p:txBody>
          <a:bodyPr wrap="none">
            <a:spAutoFit/>
          </a:bodyPr>
          <a:lstStyle/>
          <a:p>
            <a:pPr lvl="0" algn="ctr"/>
            <a:r>
              <a:rPr lang="en-US" sz="4400" b="1" dirty="0" err="1">
                <a:solidFill>
                  <a:srgbClr val="FF0000"/>
                </a:solidFill>
                <a:latin typeface="Times New Roman" pitchFamily="18" charset="0"/>
                <a:cs typeface="Times New Roman" pitchFamily="18" charset="0"/>
              </a:rPr>
              <a:t>Ghi</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nhớ</a:t>
            </a:r>
            <a:endParaRPr lang="en-US" sz="4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6424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09A91EAD-7326-485A-AC43-2627B1DC72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110"/>
            <a:ext cx="9144000" cy="6781800"/>
          </a:xfrm>
          <a:prstGeom prst="rect">
            <a:avLst/>
          </a:prstGeom>
        </p:spPr>
      </p:pic>
      <p:sp>
        <p:nvSpPr>
          <p:cNvPr id="7" name="Rectangle 6">
            <a:extLst>
              <a:ext uri="{FF2B5EF4-FFF2-40B4-BE49-F238E27FC236}">
                <a16:creationId xmlns="" xmlns:a16="http://schemas.microsoft.com/office/drawing/2014/main" id="{688E149A-2F95-41ED-9D96-C413EDE0B7FE}"/>
              </a:ext>
            </a:extLst>
          </p:cNvPr>
          <p:cNvSpPr/>
          <p:nvPr/>
        </p:nvSpPr>
        <p:spPr>
          <a:xfrm>
            <a:off x="2895600" y="1295400"/>
            <a:ext cx="3581400"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CỦNG</a:t>
            </a:r>
            <a:r>
              <a:rPr kumimoji="0" lang="en-US" sz="2600" b="1" i="0" u="none" strike="noStrike" kern="1200" cap="none" spc="0" normalizeH="0" noProof="0" dirty="0">
                <a:ln>
                  <a:noFill/>
                </a:ln>
                <a:solidFill>
                  <a:srgbClr val="FFFF00"/>
                </a:solidFill>
                <a:effectLst/>
                <a:uLnTx/>
                <a:uFillTx/>
                <a:latin typeface="Times New Roman" pitchFamily="18" charset="0"/>
                <a:ea typeface="+mn-ea"/>
                <a:cs typeface="Times New Roman" pitchFamily="18" charset="0"/>
              </a:rPr>
              <a:t> CỐ - DẶN DÒ</a:t>
            </a:r>
            <a:endParaRPr kumimoji="0" lang="en-US" sz="2600" b="1"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endParaRPr>
          </a:p>
        </p:txBody>
      </p:sp>
      <p:sp>
        <p:nvSpPr>
          <p:cNvPr id="8" name="Rectangle 7">
            <a:extLst>
              <a:ext uri="{FF2B5EF4-FFF2-40B4-BE49-F238E27FC236}">
                <a16:creationId xmlns="" xmlns:a16="http://schemas.microsoft.com/office/drawing/2014/main" id="{B5ABC489-F543-41EC-8E99-871A90F24DF0}"/>
              </a:ext>
            </a:extLst>
          </p:cNvPr>
          <p:cNvSpPr/>
          <p:nvPr/>
        </p:nvSpPr>
        <p:spPr>
          <a:xfrm>
            <a:off x="1447800" y="2475451"/>
            <a:ext cx="6858000" cy="3539430"/>
          </a:xfrm>
          <a:prstGeom prst="rect">
            <a:avLst/>
          </a:prstGeom>
        </p:spPr>
        <p:txBody>
          <a:bodyPr wrap="square">
            <a:spAutoFit/>
          </a:bodyPr>
          <a:lstStyle/>
          <a:p>
            <a:r>
              <a:rPr lang="vi-VN" sz="2800" b="1" dirty="0">
                <a:solidFill>
                  <a:srgbClr val="0033CC"/>
                </a:solidFill>
                <a:latin typeface="+mj-lt"/>
              </a:rPr>
              <a:t>   - Về nhà các em phải biết: Khi đi dưới trời nắng cần đội mũ, mặc áo khoác hoặc đeo kính râm, không được nhìn thẳng vào ánh sáng quá mạnh khi xem tivi hay ngồi học bài phải đúng cách để tránh gây hại cho mắt</a:t>
            </a:r>
          </a:p>
          <a:p>
            <a:r>
              <a:rPr lang="vi-VN" sz="2800" b="1" dirty="0">
                <a:solidFill>
                  <a:srgbClr val="0033CC"/>
                </a:solidFill>
                <a:latin typeface="+mj-lt"/>
              </a:rPr>
              <a:t>   - Chuẩn bị bài mới: Nóng lạnh và nhiệt độ.</a:t>
            </a:r>
            <a:endParaRPr kumimoji="0" lang="en-US" sz="2800" b="1" i="0" u="none" strike="noStrike" kern="1200" cap="none" spc="0" normalizeH="0" baseline="0" noProof="0" dirty="0">
              <a:ln>
                <a:noFill/>
              </a:ln>
              <a:solidFill>
                <a:srgbClr val="0033CC"/>
              </a:solidFill>
              <a:effectLst/>
              <a:uLnTx/>
              <a:uFillTx/>
              <a:latin typeface="+mj-lt"/>
              <a:cs typeface="Times New Roman" pitchFamily="18" charset="0"/>
            </a:endParaRPr>
          </a:p>
        </p:txBody>
      </p:sp>
      <p:pic>
        <p:nvPicPr>
          <p:cNvPr id="5" name="Picture 4">
            <a:extLst>
              <a:ext uri="{FF2B5EF4-FFF2-40B4-BE49-F238E27FC236}">
                <a16:creationId xmlns="" xmlns:a16="http://schemas.microsoft.com/office/drawing/2014/main" id="{119865A5-739C-46D5-ACE7-A2818A9597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210"/>
            <a:ext cx="9144000" cy="6858000"/>
          </a:xfrm>
          <a:prstGeom prst="rect">
            <a:avLst/>
          </a:prstGeom>
        </p:spPr>
      </p:pic>
      <p:sp>
        <p:nvSpPr>
          <p:cNvPr id="6" name="TextBox 5">
            <a:extLst>
              <a:ext uri="{FF2B5EF4-FFF2-40B4-BE49-F238E27FC236}">
                <a16:creationId xmlns="" xmlns:a16="http://schemas.microsoft.com/office/drawing/2014/main" id="{864B43D1-820B-40FC-AAE5-6F05B1A9EAFC}"/>
              </a:ext>
            </a:extLst>
          </p:cNvPr>
          <p:cNvSpPr txBox="1"/>
          <p:nvPr/>
        </p:nvSpPr>
        <p:spPr>
          <a:xfrm>
            <a:off x="1101012" y="1541621"/>
            <a:ext cx="7620000" cy="2717205"/>
          </a:xfrm>
          <a:prstGeom prst="rect">
            <a:avLst/>
          </a:prstGeom>
          <a:noFill/>
        </p:spPr>
        <p:txBody>
          <a:bodyPr wrap="square" rtlCol="0">
            <a:prstTxWarp prst="textArchUp">
              <a:avLst/>
            </a:prstTxWarp>
            <a:spAutoFit/>
          </a:bodyPr>
          <a:lstStyle/>
          <a:p>
            <a:pPr algn="ctr"/>
            <a:r>
              <a:rPr lang="en-US" sz="6000" b="1" dirty="0">
                <a:solidFill>
                  <a:srgbClr val="00B0F0"/>
                </a:solidFill>
                <a:latin typeface="Times New Roman" pitchFamily="18" charset="0"/>
                <a:cs typeface="Times New Roman" pitchFamily="18" charset="0"/>
              </a:rPr>
              <a:t>TIẾT HỌC KẾT THÚC</a:t>
            </a:r>
          </a:p>
        </p:txBody>
      </p:sp>
      <p:sp>
        <p:nvSpPr>
          <p:cNvPr id="2" name="Rectangle 1">
            <a:extLst>
              <a:ext uri="{FF2B5EF4-FFF2-40B4-BE49-F238E27FC236}">
                <a16:creationId xmlns="" xmlns:a16="http://schemas.microsoft.com/office/drawing/2014/main" id="{313F5DBF-7585-4D1E-8A7F-1699CD6C3BE7}"/>
              </a:ext>
            </a:extLst>
          </p:cNvPr>
          <p:cNvSpPr/>
          <p:nvPr/>
        </p:nvSpPr>
        <p:spPr>
          <a:xfrm>
            <a:off x="647700" y="2967028"/>
            <a:ext cx="8458200" cy="1446550"/>
          </a:xfrm>
          <a:prstGeom prst="rect">
            <a:avLst/>
          </a:prstGeom>
        </p:spPr>
        <p:txBody>
          <a:bodyPr wrap="square">
            <a:spAutoFit/>
          </a:bodyPr>
          <a:lstStyle/>
          <a:p>
            <a:pPr algn="ctr"/>
            <a:r>
              <a:rPr lang="en-US" sz="4400" b="1" dirty="0">
                <a:solidFill>
                  <a:srgbClr val="D60093"/>
                </a:solidFill>
                <a:latin typeface="Times New Roman" pitchFamily="18" charset="0"/>
                <a:cs typeface="Times New Roman" pitchFamily="18" charset="0"/>
              </a:rPr>
              <a:t>CHÚC CÁC EM CHĂM NGOAN HỌC GIỎI!</a:t>
            </a:r>
          </a:p>
        </p:txBody>
      </p:sp>
    </p:spTree>
    <p:extLst>
      <p:ext uri="{BB962C8B-B14F-4D97-AF65-F5344CB8AC3E}">
        <p14:creationId xmlns:p14="http://schemas.microsoft.com/office/powerpoint/2010/main" val="385756663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06" y="0"/>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WordArt 12">
            <a:extLst>
              <a:ext uri="{FF2B5EF4-FFF2-40B4-BE49-F238E27FC236}">
                <a16:creationId xmlns="" xmlns:a16="http://schemas.microsoft.com/office/drawing/2014/main" id="{D99DA508-6CD3-4159-A95A-7DD604C55C92}"/>
              </a:ext>
            </a:extLst>
          </p:cNvPr>
          <p:cNvSpPr>
            <a:spLocks noGrp="1" noChangeArrowheads="1" noChangeShapeType="1" noTextEdit="1"/>
          </p:cNvSpPr>
          <p:nvPr>
            <p:ph type="title"/>
          </p:nvPr>
        </p:nvSpPr>
        <p:spPr bwMode="auto">
          <a:xfrm>
            <a:off x="2571750" y="1092398"/>
            <a:ext cx="4476750" cy="444104"/>
          </a:xfrm>
          <a:prstGeom prst="rect">
            <a:avLst/>
          </a:prstGeom>
        </p:spPr>
        <p:txBody>
          <a:bodyPr wrap="none" fromWordArt="1">
            <a:prstTxWarp prst="textPlain">
              <a:avLst>
                <a:gd name="adj" fmla="val 50000"/>
              </a:avLst>
            </a:prstTxWarp>
            <a:normAutofit fontScale="90000"/>
          </a:bodyPr>
          <a:lstStyle/>
          <a:p>
            <a:pPr algn="ctr"/>
            <a:r>
              <a:rPr lang="en-US" sz="2700" b="1" kern="10" dirty="0" err="1" smtClean="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rPr>
              <a:t>Khởi</a:t>
            </a:r>
            <a:r>
              <a:rPr lang="en-US" sz="2700" b="1" kern="10" dirty="0" smtClean="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rPr>
              <a:t> </a:t>
            </a:r>
            <a:r>
              <a:rPr lang="en-US" sz="2700" b="1" kern="10" dirty="0" err="1" smtClean="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rPr>
              <a:t>động</a:t>
            </a:r>
            <a:endParaRPr lang="en-US" sz="2700" b="1" kern="10" dirty="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endParaRPr>
          </a:p>
        </p:txBody>
      </p:sp>
      <p:sp>
        <p:nvSpPr>
          <p:cNvPr id="6" name="Text Box 10">
            <a:extLst>
              <a:ext uri="{FF2B5EF4-FFF2-40B4-BE49-F238E27FC236}">
                <a16:creationId xmlns="" xmlns:a16="http://schemas.microsoft.com/office/drawing/2014/main" id="{A3FE937C-01BB-4D86-8529-42E3DD0A0D03}"/>
              </a:ext>
            </a:extLst>
          </p:cNvPr>
          <p:cNvSpPr txBox="1">
            <a:spLocks noChangeArrowheads="1"/>
          </p:cNvSpPr>
          <p:nvPr/>
        </p:nvSpPr>
        <p:spPr bwMode="auto">
          <a:xfrm>
            <a:off x="457200" y="2473280"/>
            <a:ext cx="84582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eaLnBrk="1" hangingPunct="1"/>
            <a:r>
              <a:rPr lang="en-US" sz="3800" b="1" dirty="0" err="1">
                <a:solidFill>
                  <a:srgbClr val="0033CC"/>
                </a:solidFill>
                <a:latin typeface="Times New Roman" pitchFamily="18" charset="0"/>
                <a:cs typeface="Times New Roman" pitchFamily="18" charset="0"/>
              </a:rPr>
              <a:t>Câu</a:t>
            </a:r>
            <a:r>
              <a:rPr lang="en-US" sz="3800" b="1" dirty="0">
                <a:solidFill>
                  <a:srgbClr val="0033CC"/>
                </a:solidFill>
                <a:latin typeface="Times New Roman" pitchFamily="18" charset="0"/>
                <a:cs typeface="Times New Roman" pitchFamily="18" charset="0"/>
              </a:rPr>
              <a:t> 1: </a:t>
            </a:r>
            <a:r>
              <a:rPr lang="en-US" sz="3800" b="1" dirty="0" err="1">
                <a:solidFill>
                  <a:srgbClr val="0033CC"/>
                </a:solidFill>
                <a:latin typeface="Times New Roman" pitchFamily="18" charset="0"/>
                <a:cs typeface="Times New Roman" pitchFamily="18" charset="0"/>
              </a:rPr>
              <a:t>Hãy</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nêu</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vai</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trò</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của</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ánh</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sáng</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đối</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với</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đời</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sống</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của</a:t>
            </a:r>
            <a:r>
              <a:rPr lang="en-US" sz="3800" b="1" dirty="0">
                <a:solidFill>
                  <a:srgbClr val="0033CC"/>
                </a:solidFill>
                <a:latin typeface="Times New Roman" pitchFamily="18" charset="0"/>
                <a:cs typeface="Times New Roman" pitchFamily="18" charset="0"/>
              </a:rPr>
              <a:t> con </a:t>
            </a:r>
            <a:r>
              <a:rPr lang="en-US" sz="3800" b="1" dirty="0" err="1">
                <a:solidFill>
                  <a:srgbClr val="0033CC"/>
                </a:solidFill>
                <a:latin typeface="Times New Roman" pitchFamily="18" charset="0"/>
                <a:cs typeface="Times New Roman" pitchFamily="18" charset="0"/>
              </a:rPr>
              <a:t>người</a:t>
            </a:r>
            <a:r>
              <a:rPr lang="en-US" sz="3800" b="1" dirty="0">
                <a:solidFill>
                  <a:srgbClr val="0033CC"/>
                </a:solidFill>
                <a:latin typeface="Times New Roman" pitchFamily="18" charset="0"/>
                <a:cs typeface="Times New Roman" pitchFamily="18" charset="0"/>
              </a:rPr>
              <a:t>?</a:t>
            </a:r>
            <a:endParaRPr lang="en-US" sz="3800" dirty="0">
              <a:solidFill>
                <a:srgbClr val="0033CC"/>
              </a:solidFill>
              <a:latin typeface="Calibri"/>
            </a:endParaRPr>
          </a:p>
          <a:p>
            <a:pPr defTabSz="685800">
              <a:defRPr/>
            </a:pPr>
            <a:endParaRPr lang="en-US" sz="2800" dirty="0">
              <a:solidFill>
                <a:srgbClr val="0033CC"/>
              </a:solidFill>
              <a:latin typeface="Times New Roman" pitchFamily="18" charset="0"/>
              <a:cs typeface="Times New Roman" pitchFamily="18" charset="0"/>
            </a:endParaRPr>
          </a:p>
        </p:txBody>
      </p:sp>
      <p:pic>
        <p:nvPicPr>
          <p:cNvPr id="8" name="Picture 13" descr="10">
            <a:extLst>
              <a:ext uri="{FF2B5EF4-FFF2-40B4-BE49-F238E27FC236}">
                <a16:creationId xmlns="" xmlns:a16="http://schemas.microsoft.com/office/drawing/2014/main" id="{17140F93-141A-4DE3-B42F-86B63255C1F6}"/>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9375" y="745587"/>
            <a:ext cx="671513" cy="844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 xmlns:a16="http://schemas.microsoft.com/office/drawing/2014/main" id="{233AD00C-0021-4E52-A3D5-806651D7BC7B}"/>
              </a:ext>
            </a:extLst>
          </p:cNvPr>
          <p:cNvSpPr/>
          <p:nvPr/>
        </p:nvSpPr>
        <p:spPr>
          <a:xfrm>
            <a:off x="489857" y="3833869"/>
            <a:ext cx="8458200" cy="2308324"/>
          </a:xfrm>
          <a:prstGeom prst="rect">
            <a:avLst/>
          </a:prstGeom>
        </p:spPr>
        <p:txBody>
          <a:bodyPr wrap="square">
            <a:spAutoFit/>
          </a:bodyPr>
          <a:lstStyle/>
          <a:p>
            <a:r>
              <a:rPr lang="vi-VN" sz="2800" dirty="0">
                <a:solidFill>
                  <a:srgbClr val="D60093"/>
                </a:solidFill>
                <a:latin typeface="Times New Roman" panose="02020603050405020304" pitchFamily="18" charset="0"/>
              </a:rPr>
              <a:t>   </a:t>
            </a:r>
            <a:r>
              <a:rPr lang="vi-VN" sz="3600" dirty="0">
                <a:solidFill>
                  <a:srgbClr val="D60093"/>
                </a:solidFill>
                <a:latin typeface="Times New Roman" panose="02020603050405020304" pitchFamily="18" charset="0"/>
              </a:rPr>
              <a:t>Ánh sáng giúp chúng ta cảm nhận được tất cả vẻ đẹp của thiên nhiên.</a:t>
            </a:r>
          </a:p>
          <a:p>
            <a:r>
              <a:rPr lang="vi-VN" sz="3600" dirty="0">
                <a:solidFill>
                  <a:srgbClr val="D60093"/>
                </a:solidFill>
                <a:latin typeface="Times New Roman" panose="02020603050405020304" pitchFamily="18" charset="0"/>
              </a:rPr>
              <a:t/>
            </a:r>
            <a:br>
              <a:rPr lang="vi-VN" sz="3600" dirty="0">
                <a:solidFill>
                  <a:srgbClr val="D60093"/>
                </a:solidFill>
                <a:latin typeface="Times New Roman" panose="02020603050405020304" pitchFamily="18" charset="0"/>
              </a:rPr>
            </a:br>
            <a:endParaRPr lang="vi-VN" sz="3600" dirty="0">
              <a:solidFill>
                <a:srgbClr val="D60093"/>
              </a:solidFill>
              <a:latin typeface="Times New Roman" panose="02020603050405020304" pitchFamily="18" charset="0"/>
            </a:endParaRPr>
          </a:p>
        </p:txBody>
      </p:sp>
    </p:spTree>
    <p:extLst>
      <p:ext uri="{BB962C8B-B14F-4D97-AF65-F5344CB8AC3E}">
        <p14:creationId xmlns:p14="http://schemas.microsoft.com/office/powerpoint/2010/main" val="32799865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gtEl>
                                        <p:attrNameLst>
                                          <p:attrName>fillcolor</p:attrName>
                                        </p:attrNameLst>
                                      </p:cBhvr>
                                      <p:tavLst>
                                        <p:tav tm="0">
                                          <p:val>
                                            <p:clrVal>
                                              <a:schemeClr val="accent2"/>
                                            </p:clrVal>
                                          </p:val>
                                        </p:tav>
                                        <p:tav tm="50000">
                                          <p:val>
                                            <p:clrVal>
                                              <a:schemeClr val="hlink"/>
                                            </p:clrVal>
                                          </p:val>
                                        </p:tav>
                                      </p:tavLst>
                                    </p:anim>
                                    <p:set>
                                      <p:cBhvr>
                                        <p:cTn id="15" dur="80"/>
                                        <p:tgtEl>
                                          <p:spTgt spid="6"/>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92" y="19806"/>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WordArt 12">
            <a:extLst>
              <a:ext uri="{FF2B5EF4-FFF2-40B4-BE49-F238E27FC236}">
                <a16:creationId xmlns="" xmlns:a16="http://schemas.microsoft.com/office/drawing/2014/main" id="{D99DA508-6CD3-4159-A95A-7DD604C55C92}"/>
              </a:ext>
            </a:extLst>
          </p:cNvPr>
          <p:cNvSpPr>
            <a:spLocks noGrp="1" noChangeArrowheads="1" noChangeShapeType="1" noTextEdit="1"/>
          </p:cNvSpPr>
          <p:nvPr>
            <p:ph type="title"/>
          </p:nvPr>
        </p:nvSpPr>
        <p:spPr bwMode="auto">
          <a:xfrm>
            <a:off x="2571750" y="1092398"/>
            <a:ext cx="4476750" cy="444104"/>
          </a:xfrm>
          <a:prstGeom prst="rect">
            <a:avLst/>
          </a:prstGeom>
        </p:spPr>
        <p:txBody>
          <a:bodyPr wrap="none" fromWordArt="1">
            <a:prstTxWarp prst="textPlain">
              <a:avLst>
                <a:gd name="adj" fmla="val 50000"/>
              </a:avLst>
            </a:prstTxWarp>
            <a:normAutofit fontScale="90000"/>
          </a:bodyPr>
          <a:lstStyle/>
          <a:p>
            <a:pPr algn="ctr"/>
            <a:r>
              <a:rPr lang="en-US" sz="2700" b="1" kern="10" dirty="0" err="1" smtClean="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rPr>
              <a:t>Khởi</a:t>
            </a:r>
            <a:r>
              <a:rPr lang="en-US" sz="2700" b="1" kern="10" dirty="0" smtClean="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rPr>
              <a:t> </a:t>
            </a:r>
            <a:r>
              <a:rPr lang="en-US" sz="2700" b="1" kern="10" dirty="0" err="1" smtClean="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rPr>
              <a:t>động</a:t>
            </a:r>
            <a:endParaRPr lang="en-US" sz="2700" b="1" kern="10" dirty="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endParaRPr>
          </a:p>
        </p:txBody>
      </p:sp>
      <p:sp>
        <p:nvSpPr>
          <p:cNvPr id="6" name="Text Box 10">
            <a:extLst>
              <a:ext uri="{FF2B5EF4-FFF2-40B4-BE49-F238E27FC236}">
                <a16:creationId xmlns="" xmlns:a16="http://schemas.microsoft.com/office/drawing/2014/main" id="{A3FE937C-01BB-4D86-8529-42E3DD0A0D03}"/>
              </a:ext>
            </a:extLst>
          </p:cNvPr>
          <p:cNvSpPr txBox="1">
            <a:spLocks noChangeArrowheads="1"/>
          </p:cNvSpPr>
          <p:nvPr/>
        </p:nvSpPr>
        <p:spPr bwMode="auto">
          <a:xfrm>
            <a:off x="497922" y="2315522"/>
            <a:ext cx="803647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eaLnBrk="1" hangingPunct="1"/>
            <a:r>
              <a:rPr kumimoji="0" lang="en-US" sz="3600" b="1" i="0" u="none" strike="noStrike" kern="1200" cap="none" spc="0" normalizeH="0" baseline="0" noProof="0" dirty="0" err="1">
                <a:ln>
                  <a:noFill/>
                </a:ln>
                <a:solidFill>
                  <a:srgbClr val="0033CC"/>
                </a:solidFill>
                <a:effectLst/>
                <a:uLnTx/>
                <a:uFillTx/>
                <a:latin typeface="Times New Roman" pitchFamily="18" charset="0"/>
                <a:cs typeface="Times New Roman" pitchFamily="18" charset="0"/>
              </a:rPr>
              <a:t>Câu</a:t>
            </a:r>
            <a:r>
              <a:rPr kumimoji="0" lang="en-US" sz="3600" b="1" i="0" u="none" strike="noStrike" kern="1200" cap="none" spc="0" normalizeH="0" baseline="0" noProof="0" dirty="0">
                <a:ln>
                  <a:noFill/>
                </a:ln>
                <a:solidFill>
                  <a:srgbClr val="0033CC"/>
                </a:solidFill>
                <a:effectLst/>
                <a:uLnTx/>
                <a:uFillTx/>
                <a:latin typeface="Times New Roman" pitchFamily="18" charset="0"/>
                <a:cs typeface="Times New Roman" pitchFamily="18" charset="0"/>
              </a:rPr>
              <a:t> </a:t>
            </a:r>
            <a:r>
              <a:rPr lang="en-US" sz="3600" b="1" dirty="0">
                <a:solidFill>
                  <a:srgbClr val="0033CC"/>
                </a:solidFill>
                <a:latin typeface="Times New Roman" pitchFamily="18" charset="0"/>
                <a:cs typeface="Times New Roman" pitchFamily="18" charset="0"/>
              </a:rPr>
              <a:t>2</a:t>
            </a:r>
            <a:r>
              <a:rPr kumimoji="0" lang="en-US" sz="3600" b="1" i="0" u="none" strike="noStrike" kern="1200" cap="none" spc="0" normalizeH="0" baseline="0" noProof="0" dirty="0">
                <a:ln>
                  <a:noFill/>
                </a:ln>
                <a:solidFill>
                  <a:srgbClr val="0033CC"/>
                </a:solidFill>
                <a:effectLst/>
                <a:uLnTx/>
                <a:uFillTx/>
                <a:latin typeface="Times New Roman" pitchFamily="18" charset="0"/>
                <a:cs typeface="Times New Roman" pitchFamily="18" charset="0"/>
              </a:rPr>
              <a:t>:</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Hãy</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nêu</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vai</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trò</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của</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ánh</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sáng</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đối</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với</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động</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vật</a:t>
            </a:r>
            <a:r>
              <a:rPr lang="en-US" sz="3600" b="1" kern="0" dirty="0">
                <a:solidFill>
                  <a:srgbClr val="0033CC"/>
                </a:solidFill>
                <a:latin typeface="Times New Roman" pitchFamily="18" charset="0"/>
                <a:cs typeface="Times New Roman" pitchFamily="18" charset="0"/>
              </a:rPr>
              <a:t>?</a:t>
            </a:r>
            <a:endParaRPr kumimoji="0" lang="en-US" sz="3600" b="0" i="0" u="none" strike="noStrike" kern="1200" cap="none" spc="0" normalizeH="0" baseline="0" noProof="0" dirty="0">
              <a:ln>
                <a:noFill/>
              </a:ln>
              <a:solidFill>
                <a:srgbClr val="0033CC"/>
              </a:solidFill>
              <a:effectLst/>
              <a:uLnTx/>
              <a:uFillTx/>
              <a:latin typeface="Times New Roman" pitchFamily="18" charset="0"/>
              <a:cs typeface="Times New Roman" pitchFamily="18" charset="0"/>
            </a:endParaRPr>
          </a:p>
        </p:txBody>
      </p:sp>
      <p:pic>
        <p:nvPicPr>
          <p:cNvPr id="8" name="Picture 13" descr="10">
            <a:extLst>
              <a:ext uri="{FF2B5EF4-FFF2-40B4-BE49-F238E27FC236}">
                <a16:creationId xmlns="" xmlns:a16="http://schemas.microsoft.com/office/drawing/2014/main" id="{17140F93-141A-4DE3-B42F-86B63255C1F6}"/>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9375" y="745587"/>
            <a:ext cx="671513" cy="844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 xmlns:a16="http://schemas.microsoft.com/office/drawing/2014/main" id="{B9016279-8575-451C-B8E2-4ED4FA452C21}"/>
              </a:ext>
            </a:extLst>
          </p:cNvPr>
          <p:cNvSpPr/>
          <p:nvPr/>
        </p:nvSpPr>
        <p:spPr>
          <a:xfrm>
            <a:off x="294692" y="3515851"/>
            <a:ext cx="8610600" cy="3046988"/>
          </a:xfrm>
          <a:prstGeom prst="rect">
            <a:avLst/>
          </a:prstGeom>
        </p:spPr>
        <p:txBody>
          <a:bodyPr wrap="square">
            <a:spAutoFit/>
          </a:bodyPr>
          <a:lstStyle/>
          <a:p>
            <a:r>
              <a:rPr lang="vi-VN" sz="2800" dirty="0">
                <a:solidFill>
                  <a:srgbClr val="C93B90"/>
                </a:solidFill>
                <a:latin typeface="+mj-lt"/>
              </a:rPr>
              <a:t>     </a:t>
            </a:r>
            <a:r>
              <a:rPr lang="vi-VN" sz="3200" dirty="0">
                <a:solidFill>
                  <a:srgbClr val="C93B90"/>
                </a:solidFill>
                <a:latin typeface="+mj-lt"/>
              </a:rPr>
              <a:t>+ Động vật cần ánh sáng để di chuyển tìm kiếm thức ăn, nước uống.</a:t>
            </a:r>
          </a:p>
          <a:p>
            <a:r>
              <a:rPr lang="vi-VN" sz="3200" dirty="0">
                <a:solidFill>
                  <a:srgbClr val="C93B90"/>
                </a:solidFill>
                <a:latin typeface="+mj-lt"/>
              </a:rPr>
              <a:t>     + Ánh sáng giúp động vật phát hiện ra những nguy hiểm cần tránh.</a:t>
            </a:r>
          </a:p>
          <a:p>
            <a:r>
              <a:rPr lang="vi-VN" sz="3200" dirty="0">
                <a:solidFill>
                  <a:srgbClr val="C93B90"/>
                </a:solidFill>
                <a:latin typeface="+mj-lt"/>
              </a:rPr>
              <a:t>     + Ánh sáng và thời gian chiếu sáng còn ảnh hưởng đến sự sinh sản của một số động vật.</a:t>
            </a:r>
          </a:p>
        </p:txBody>
      </p:sp>
    </p:spTree>
    <p:extLst>
      <p:ext uri="{BB962C8B-B14F-4D97-AF65-F5344CB8AC3E}">
        <p14:creationId xmlns:p14="http://schemas.microsoft.com/office/powerpoint/2010/main" val="310717748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gtEl>
                                        <p:attrNameLst>
                                          <p:attrName>fillcolor</p:attrName>
                                        </p:attrNameLst>
                                      </p:cBhvr>
                                      <p:tavLst>
                                        <p:tav tm="0">
                                          <p:val>
                                            <p:clrVal>
                                              <a:schemeClr val="accent2"/>
                                            </p:clrVal>
                                          </p:val>
                                        </p:tav>
                                        <p:tav tm="50000">
                                          <p:val>
                                            <p:clrVal>
                                              <a:schemeClr val="hlink"/>
                                            </p:clrVal>
                                          </p:val>
                                        </p:tav>
                                      </p:tavLst>
                                    </p:anim>
                                    <p:set>
                                      <p:cBhvr>
                                        <p:cTn id="15" dur="80"/>
                                        <p:tgtEl>
                                          <p:spTgt spid="6"/>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B3BC2D78-5519-4EBA-85C7-64E3F3B0DD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WordArt 20">
            <a:extLst>
              <a:ext uri="{FF2B5EF4-FFF2-40B4-BE49-F238E27FC236}">
                <a16:creationId xmlns="" xmlns:a16="http://schemas.microsoft.com/office/drawing/2014/main" id="{BAD7254F-AF78-49D2-B091-CF34C79BAD05}"/>
              </a:ext>
            </a:extLst>
          </p:cNvPr>
          <p:cNvSpPr>
            <a:spLocks noChangeArrowheads="1" noChangeShapeType="1" noTextEdit="1"/>
          </p:cNvSpPr>
          <p:nvPr/>
        </p:nvSpPr>
        <p:spPr bwMode="auto">
          <a:xfrm>
            <a:off x="2743200" y="1295169"/>
            <a:ext cx="3657600" cy="870381"/>
          </a:xfrm>
          <a:prstGeom prst="rect">
            <a:avLst/>
          </a:prstGeom>
        </p:spPr>
        <p:txBody>
          <a:bodyPr wrap="none" fromWordArt="1">
            <a:prstTxWarp prst="textPlain">
              <a:avLst>
                <a:gd name="adj" fmla="val 50000"/>
              </a:avLst>
            </a:prstTxWarp>
          </a:bodyPr>
          <a:lstStyle/>
          <a:p>
            <a:pPr defTabSz="685800">
              <a:defRPr/>
            </a:pPr>
            <a:r>
              <a:rPr lang="en-US" sz="3200" u="sng" kern="10" dirty="0" err="1">
                <a:ln w="9525">
                  <a:solidFill>
                    <a:srgbClr val="0000FF"/>
                  </a:solidFill>
                  <a:round/>
                  <a:headEnd/>
                  <a:tailEnd/>
                </a:ln>
                <a:solidFill>
                  <a:srgbClr val="7030A0"/>
                </a:solidFill>
                <a:effectLst>
                  <a:outerShdw dist="45791" dir="2021404" algn="ctr" rotWithShape="0">
                    <a:srgbClr val="B2B2B2">
                      <a:alpha val="79999"/>
                    </a:srgbClr>
                  </a:outerShdw>
                </a:effectLst>
                <a:latin typeface="Times New Roman"/>
                <a:cs typeface="Times New Roman"/>
              </a:rPr>
              <a:t>Môn</a:t>
            </a:r>
            <a:r>
              <a:rPr lang="en-US" sz="3200" u="sng" kern="10" dirty="0">
                <a:ln w="9525">
                  <a:solidFill>
                    <a:srgbClr val="0000FF"/>
                  </a:solidFill>
                  <a:round/>
                  <a:headEnd/>
                  <a:tailEnd/>
                </a:ln>
                <a:solidFill>
                  <a:srgbClr val="7030A0"/>
                </a:solidFill>
                <a:effectLst>
                  <a:outerShdw dist="45791" dir="2021404" algn="ctr" rotWithShape="0">
                    <a:srgbClr val="B2B2B2">
                      <a:alpha val="79999"/>
                    </a:srgbClr>
                  </a:outerShdw>
                </a:effectLst>
                <a:latin typeface="Times New Roman"/>
                <a:cs typeface="Times New Roman"/>
              </a:rPr>
              <a:t>: Khoa </a:t>
            </a:r>
            <a:r>
              <a:rPr lang="en-US" sz="3200" u="sng" kern="10" dirty="0" err="1">
                <a:ln w="9525">
                  <a:solidFill>
                    <a:srgbClr val="0000FF"/>
                  </a:solidFill>
                  <a:round/>
                  <a:headEnd/>
                  <a:tailEnd/>
                </a:ln>
                <a:solidFill>
                  <a:srgbClr val="7030A0"/>
                </a:solidFill>
                <a:effectLst>
                  <a:outerShdw dist="45791" dir="2021404" algn="ctr" rotWithShape="0">
                    <a:srgbClr val="B2B2B2">
                      <a:alpha val="79999"/>
                    </a:srgbClr>
                  </a:outerShdw>
                </a:effectLst>
                <a:latin typeface="Times New Roman"/>
                <a:cs typeface="Times New Roman"/>
              </a:rPr>
              <a:t>học</a:t>
            </a:r>
            <a:endParaRPr lang="en-US" sz="3200" u="sng" kern="10" dirty="0">
              <a:ln w="9525">
                <a:solidFill>
                  <a:srgbClr val="0000FF"/>
                </a:solidFill>
                <a:round/>
                <a:headEnd/>
                <a:tailEnd/>
              </a:ln>
              <a:solidFill>
                <a:srgbClr val="7030A0"/>
              </a:solidFill>
              <a:effectLst>
                <a:outerShdw dist="45791" dir="2021404" algn="ctr" rotWithShape="0">
                  <a:srgbClr val="B2B2B2">
                    <a:alpha val="79999"/>
                  </a:srgbClr>
                </a:outerShdw>
              </a:effectLst>
              <a:latin typeface="Times New Roman"/>
              <a:cs typeface="Times New Roman"/>
            </a:endParaRPr>
          </a:p>
        </p:txBody>
      </p:sp>
      <p:sp>
        <p:nvSpPr>
          <p:cNvPr id="4" name="WordArt 20">
            <a:extLst>
              <a:ext uri="{FF2B5EF4-FFF2-40B4-BE49-F238E27FC236}">
                <a16:creationId xmlns="" xmlns:a16="http://schemas.microsoft.com/office/drawing/2014/main" id="{72800C13-EE09-4C3E-999C-EF4388D454F6}"/>
              </a:ext>
            </a:extLst>
          </p:cNvPr>
          <p:cNvSpPr>
            <a:spLocks noChangeArrowheads="1" noChangeShapeType="1" noTextEdit="1"/>
          </p:cNvSpPr>
          <p:nvPr/>
        </p:nvSpPr>
        <p:spPr bwMode="auto">
          <a:xfrm>
            <a:off x="457200" y="2895600"/>
            <a:ext cx="8458200" cy="972011"/>
          </a:xfrm>
          <a:prstGeom prst="rect">
            <a:avLst/>
          </a:prstGeom>
        </p:spPr>
        <p:txBody>
          <a:bodyPr wrap="none" fromWordArt="1">
            <a:prstTxWarp prst="textPlain">
              <a:avLst>
                <a:gd name="adj" fmla="val 50000"/>
              </a:avLst>
            </a:prstTxWarp>
          </a:bodyPr>
          <a:lstStyle/>
          <a:p>
            <a:pPr algn="ctr" defTabSz="685800">
              <a:defRPr/>
            </a:pPr>
            <a:r>
              <a:rPr lang="en-US" sz="2700" b="1" kern="10" dirty="0" err="1">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a:rPr>
              <a:t>Bài</a:t>
            </a:r>
            <a:r>
              <a:rPr lang="en-US" sz="2700" b="1" kern="10" dirty="0">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a:rPr>
              <a:t> 49: </a:t>
            </a:r>
            <a:r>
              <a:rPr lang="en-US" sz="2700" b="1" kern="10" dirty="0" err="1">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a:rPr>
              <a:t>Ánh</a:t>
            </a:r>
            <a:r>
              <a:rPr lang="en-US" sz="2700" b="1" kern="10" dirty="0">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a:rPr>
              <a:t> </a:t>
            </a:r>
            <a:r>
              <a:rPr lang="en-US" sz="2700" b="1" kern="10" dirty="0" err="1">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a:rPr>
              <a:t>sáng</a:t>
            </a:r>
            <a:r>
              <a:rPr lang="en-US" sz="2700" b="1" kern="10" dirty="0">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a:rPr>
              <a:t> </a:t>
            </a:r>
            <a:r>
              <a:rPr lang="en-US" sz="2700" b="1" kern="10" dirty="0" err="1">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a:rPr>
              <a:t>và</a:t>
            </a:r>
            <a:r>
              <a:rPr lang="en-US" sz="2700" b="1" kern="10" dirty="0">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a:rPr>
              <a:t> </a:t>
            </a:r>
            <a:r>
              <a:rPr lang="en-US" sz="2700" b="1" kern="10" dirty="0" err="1">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a:rPr>
              <a:t>việc</a:t>
            </a:r>
            <a:r>
              <a:rPr lang="en-US" sz="2700" b="1" kern="10" dirty="0">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a:rPr>
              <a:t> </a:t>
            </a:r>
            <a:r>
              <a:rPr lang="en-US" sz="2700" b="1" kern="10" dirty="0" err="1">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a:rPr>
              <a:t>bảo</a:t>
            </a:r>
            <a:r>
              <a:rPr lang="en-US" sz="2700" b="1" kern="10" dirty="0">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a:rPr>
              <a:t> </a:t>
            </a:r>
            <a:r>
              <a:rPr lang="en-US" sz="2700" b="1" kern="10" dirty="0" err="1">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a:rPr>
              <a:t>vệ</a:t>
            </a:r>
            <a:r>
              <a:rPr lang="en-US" sz="2700" b="1" kern="10" dirty="0">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a:rPr>
              <a:t> </a:t>
            </a:r>
            <a:r>
              <a:rPr lang="en-US" sz="2700" b="1" kern="10" dirty="0" err="1">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a:rPr>
              <a:t>đôi</a:t>
            </a:r>
            <a:r>
              <a:rPr lang="en-US" sz="2700" b="1" kern="10" dirty="0">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a:rPr>
              <a:t> </a:t>
            </a:r>
            <a:r>
              <a:rPr lang="en-US" sz="2700" b="1" kern="10" dirty="0" err="1">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a:rPr>
              <a:t>mắt</a:t>
            </a:r>
            <a:endParaRPr lang="en-US" sz="2700" b="1" kern="10" dirty="0">
              <a:ln w="9525">
                <a:solidFill>
                  <a:srgbClr val="FF00FF"/>
                </a:solidFill>
                <a:round/>
                <a:headEnd/>
                <a:tailEnd/>
              </a:ln>
              <a:solidFill>
                <a:srgbClr val="FF0000"/>
              </a:solidFill>
              <a:effectLst>
                <a:outerShdw dist="45791" dir="2021404" algn="ctr" rotWithShape="0">
                  <a:srgbClr val="B2B2B2">
                    <a:alpha val="79999"/>
                  </a:srgbClr>
                </a:outerShdw>
              </a:effectLst>
              <a:cs typeface="Times New Roman"/>
            </a:endParaRPr>
          </a:p>
        </p:txBody>
      </p:sp>
      <p:sp>
        <p:nvSpPr>
          <p:cNvPr id="2" name="Star: 12 Points 1">
            <a:extLst>
              <a:ext uri="{FF2B5EF4-FFF2-40B4-BE49-F238E27FC236}">
                <a16:creationId xmlns="" xmlns:a16="http://schemas.microsoft.com/office/drawing/2014/main" id="{F318C22F-D715-4ED8-AE0B-A09B3E40FA70}"/>
              </a:ext>
            </a:extLst>
          </p:cNvPr>
          <p:cNvSpPr/>
          <p:nvPr/>
        </p:nvSpPr>
        <p:spPr>
          <a:xfrm>
            <a:off x="5943600" y="5637528"/>
            <a:ext cx="1828800" cy="1056998"/>
          </a:xfrm>
          <a:prstGeom prst="star12">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685800">
              <a:defRPr/>
            </a:pPr>
            <a:r>
              <a:rPr lang="en-US" dirty="0">
                <a:solidFill>
                  <a:prstClr val="white"/>
                </a:solidFill>
                <a:latin typeface="Times New Roman" panose="02020603050405020304" pitchFamily="18" charset="0"/>
                <a:cs typeface="Times New Roman" panose="02020603050405020304" pitchFamily="18" charset="0"/>
              </a:rPr>
              <a:t>SGK </a:t>
            </a:r>
            <a:r>
              <a:rPr lang="en-US" dirty="0" err="1">
                <a:solidFill>
                  <a:prstClr val="white"/>
                </a:solidFill>
                <a:latin typeface="Times New Roman" panose="02020603050405020304" pitchFamily="18" charset="0"/>
                <a:cs typeface="Times New Roman" panose="02020603050405020304" pitchFamily="18" charset="0"/>
              </a:rPr>
              <a:t>trang</a:t>
            </a:r>
            <a:r>
              <a:rPr lang="en-US" dirty="0">
                <a:solidFill>
                  <a:prstClr val="white"/>
                </a:solidFill>
                <a:latin typeface="Times New Roman" panose="02020603050405020304" pitchFamily="18" charset="0"/>
                <a:cs typeface="Times New Roman" panose="02020603050405020304" pitchFamily="18" charset="0"/>
              </a:rPr>
              <a:t> 98</a:t>
            </a:r>
            <a:endParaRPr lang="vi-VN"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83274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78" descr="Untitle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504539"/>
            <a:ext cx="4343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 xmlns:a16="http://schemas.microsoft.com/office/drawing/2014/main" id="{644859B0-7C89-48C8-977B-2B884AFA18B9}"/>
              </a:ext>
            </a:extLst>
          </p:cNvPr>
          <p:cNvSpPr/>
          <p:nvPr/>
        </p:nvSpPr>
        <p:spPr>
          <a:xfrm>
            <a:off x="1066800" y="1040599"/>
            <a:ext cx="8077200" cy="1569660"/>
          </a:xfrm>
          <a:prstGeom prst="rect">
            <a:avLst/>
          </a:prstGeom>
        </p:spPr>
        <p:txBody>
          <a:bodyPr wrap="square">
            <a:spAutoFit/>
          </a:bodyPr>
          <a:lstStyle/>
          <a:p>
            <a:pPr fontAlgn="base">
              <a:buFont typeface="+mj-lt"/>
              <a:buAutoNum type="arabicPeriod"/>
            </a:pPr>
            <a:r>
              <a:rPr lang="vi-VN" sz="2400" b="1" dirty="0">
                <a:solidFill>
                  <a:srgbClr val="FF0000"/>
                </a:solidFill>
                <a:latin typeface="+mj-lt"/>
              </a:rPr>
              <a:t> Khi nhìn trực tiếp vào mặt trời hoặc ánh lửa hàn em thấy như thế nào?</a:t>
            </a:r>
          </a:p>
          <a:p>
            <a:r>
              <a:rPr lang="vi-VN" sz="2400" b="1" dirty="0">
                <a:solidFill>
                  <a:srgbClr val="FF0000"/>
                </a:solidFill>
                <a:latin typeface="+mj-lt"/>
              </a:rPr>
              <a:t> 2. Tại sao chúng ta không nên nhìn trực tiếp vào mặt trời hoặc ánh lửa hàn?</a:t>
            </a:r>
          </a:p>
        </p:txBody>
      </p:sp>
      <p:pic>
        <p:nvPicPr>
          <p:cNvPr id="9" name="Picture 8">
            <a:extLst>
              <a:ext uri="{FF2B5EF4-FFF2-40B4-BE49-F238E27FC236}">
                <a16:creationId xmlns="" xmlns:a16="http://schemas.microsoft.com/office/drawing/2014/main" id="{F65AEB13-C505-426C-8FFF-DAEE31D0E5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426" y="2618839"/>
            <a:ext cx="4191000" cy="3962400"/>
          </a:xfrm>
          <a:prstGeom prst="rect">
            <a:avLst/>
          </a:prstGeom>
        </p:spPr>
      </p:pic>
      <p:pic>
        <p:nvPicPr>
          <p:cNvPr id="11" name="Picture 10">
            <a:extLst>
              <a:ext uri="{FF2B5EF4-FFF2-40B4-BE49-F238E27FC236}">
                <a16:creationId xmlns="" xmlns:a16="http://schemas.microsoft.com/office/drawing/2014/main" id="{2BBEFFE6-0FF4-41CB-8F38-45D5960B83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270" y="1129724"/>
            <a:ext cx="881743" cy="1374815"/>
          </a:xfrm>
          <a:prstGeom prst="rect">
            <a:avLst/>
          </a:prstGeom>
        </p:spPr>
      </p:pic>
      <p:sp>
        <p:nvSpPr>
          <p:cNvPr id="7" name="Rectangle: Rounded Corners 6">
            <a:extLst>
              <a:ext uri="{FF2B5EF4-FFF2-40B4-BE49-F238E27FC236}">
                <a16:creationId xmlns="" xmlns:a16="http://schemas.microsoft.com/office/drawing/2014/main" id="{CA2D0161-428E-4652-8174-E83024D8DBA8}"/>
              </a:ext>
            </a:extLst>
          </p:cNvPr>
          <p:cNvSpPr/>
          <p:nvPr/>
        </p:nvSpPr>
        <p:spPr>
          <a:xfrm>
            <a:off x="297426" y="94239"/>
            <a:ext cx="8541774" cy="928969"/>
          </a:xfrm>
          <a:prstGeom prst="round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Hoạt</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động</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1: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Những</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nguồn</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ánh</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sáng</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mạnh</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và</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ảnh</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h</a:t>
            </a:r>
            <a:r>
              <a:rPr kumimoji="0" lang="vi-VN"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ưởng của chúng với đôi mắt</a:t>
            </a:r>
            <a:endPar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1327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78" descr="Untitle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389" y="505"/>
            <a:ext cx="4343400" cy="403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37652" y="76200"/>
            <a:ext cx="870154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9" name="Picture 8">
            <a:extLst>
              <a:ext uri="{FF2B5EF4-FFF2-40B4-BE49-F238E27FC236}">
                <a16:creationId xmlns="" xmlns:a16="http://schemas.microsoft.com/office/drawing/2014/main" id="{F65AEB13-C505-426C-8FFF-DAEE31D0E5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572" y="76200"/>
            <a:ext cx="4191000" cy="3962400"/>
          </a:xfrm>
          <a:prstGeom prst="rect">
            <a:avLst/>
          </a:prstGeom>
        </p:spPr>
      </p:pic>
      <p:sp>
        <p:nvSpPr>
          <p:cNvPr id="3" name="Rectangle: Rounded Corners 2">
            <a:extLst>
              <a:ext uri="{FF2B5EF4-FFF2-40B4-BE49-F238E27FC236}">
                <a16:creationId xmlns="" xmlns:a16="http://schemas.microsoft.com/office/drawing/2014/main" id="{B8285E6A-FBC4-4530-AE38-3F8F1ADE78B1}"/>
              </a:ext>
            </a:extLst>
          </p:cNvPr>
          <p:cNvSpPr/>
          <p:nvPr/>
        </p:nvSpPr>
        <p:spPr>
          <a:xfrm>
            <a:off x="148538" y="4422575"/>
            <a:ext cx="3966262" cy="22098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rgbClr val="000000"/>
                </a:solidFill>
                <a:latin typeface="+mj-lt"/>
              </a:rPr>
              <a:t>  Ánh sáng mặt trời rất mạnh và chứa tia tử ngoại gây hại cho mắt. Nếu nhìn trực tiếp sẽ gây hoa mắt chói mắt.</a:t>
            </a:r>
            <a:endParaRPr lang="vi-VN" sz="2800" b="1" dirty="0">
              <a:latin typeface="+mj-lt"/>
            </a:endParaRPr>
          </a:p>
        </p:txBody>
      </p:sp>
      <p:sp>
        <p:nvSpPr>
          <p:cNvPr id="12" name="Rectangle: Rounded Corners 11">
            <a:extLst>
              <a:ext uri="{FF2B5EF4-FFF2-40B4-BE49-F238E27FC236}">
                <a16:creationId xmlns="" xmlns:a16="http://schemas.microsoft.com/office/drawing/2014/main" id="{1A788D6C-50B8-44DC-9FDF-D793560FFC9B}"/>
              </a:ext>
            </a:extLst>
          </p:cNvPr>
          <p:cNvSpPr/>
          <p:nvPr/>
        </p:nvSpPr>
        <p:spPr>
          <a:xfrm>
            <a:off x="4409572" y="4332952"/>
            <a:ext cx="4479095" cy="220980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2400" dirty="0">
              <a:latin typeface="+mj-lt"/>
            </a:endParaRPr>
          </a:p>
        </p:txBody>
      </p:sp>
      <p:sp>
        <p:nvSpPr>
          <p:cNvPr id="13" name="Rectangle 12">
            <a:extLst>
              <a:ext uri="{FF2B5EF4-FFF2-40B4-BE49-F238E27FC236}">
                <a16:creationId xmlns="" xmlns:a16="http://schemas.microsoft.com/office/drawing/2014/main" id="{C1B487CB-E511-47D4-B803-C11D431CF108}"/>
              </a:ext>
            </a:extLst>
          </p:cNvPr>
          <p:cNvSpPr/>
          <p:nvPr/>
        </p:nvSpPr>
        <p:spPr>
          <a:xfrm>
            <a:off x="4446788" y="4357637"/>
            <a:ext cx="4572001" cy="2092881"/>
          </a:xfrm>
          <a:prstGeom prst="rect">
            <a:avLst/>
          </a:prstGeom>
        </p:spPr>
        <p:txBody>
          <a:bodyPr wrap="square">
            <a:spAutoFit/>
          </a:bodyPr>
          <a:lstStyle/>
          <a:p>
            <a:pPr lvl="0"/>
            <a:r>
              <a:rPr lang="vi-VN" sz="2600" b="1" dirty="0">
                <a:solidFill>
                  <a:srgbClr val="000000"/>
                </a:solidFill>
                <a:latin typeface="+mj-lt"/>
              </a:rPr>
              <a:t> Ánh sáng lửa hàn rất mạnh, chứa nhiều tạp chất độc, như: bụi, gỉ sắt, các chất khí độc do Quá trình nóng chảy kim loại sinh ra có thể làm hỏng mắt.</a:t>
            </a:r>
            <a:endParaRPr lang="vi-VN" sz="2600" b="1" dirty="0">
              <a:solidFill>
                <a:prstClr val="white"/>
              </a:solidFill>
              <a:latin typeface="+mj-lt"/>
            </a:endParaRPr>
          </a:p>
        </p:txBody>
      </p:sp>
      <p:sp>
        <p:nvSpPr>
          <p:cNvPr id="14" name="Rectangle 13">
            <a:extLst>
              <a:ext uri="{FF2B5EF4-FFF2-40B4-BE49-F238E27FC236}">
                <a16:creationId xmlns="" xmlns:a16="http://schemas.microsoft.com/office/drawing/2014/main" id="{4663A917-DC96-4823-927B-943D6A5F3F00}"/>
              </a:ext>
            </a:extLst>
          </p:cNvPr>
          <p:cNvSpPr/>
          <p:nvPr/>
        </p:nvSpPr>
        <p:spPr>
          <a:xfrm>
            <a:off x="4748323" y="3175657"/>
            <a:ext cx="961103" cy="523220"/>
          </a:xfrm>
          <a:prstGeom prst="rect">
            <a:avLst/>
          </a:prstGeom>
        </p:spPr>
        <p:txBody>
          <a:bodyPr wrap="square">
            <a:spAutoFit/>
          </a:bodyPr>
          <a:lstStyle/>
          <a:p>
            <a:r>
              <a:rPr lang="en-US" sz="2800" b="1" dirty="0" err="1">
                <a:solidFill>
                  <a:srgbClr val="FF0000"/>
                </a:solidFill>
                <a:latin typeface="Times New Roman" pitchFamily="18" charset="0"/>
                <a:cs typeface="Times New Roman" pitchFamily="18" charset="0"/>
              </a:rPr>
              <a:t>Bụi</a:t>
            </a:r>
            <a:r>
              <a:rPr lang="en-US" sz="2800" b="1" dirty="0">
                <a:solidFill>
                  <a:srgbClr val="FF0000"/>
                </a:solidFill>
                <a:latin typeface="Times New Roman" pitchFamily="18" charset="0"/>
                <a:cs typeface="Times New Roman" pitchFamily="18" charset="0"/>
              </a:rPr>
              <a:t> </a:t>
            </a:r>
          </a:p>
        </p:txBody>
      </p:sp>
      <p:sp>
        <p:nvSpPr>
          <p:cNvPr id="15" name="Rectangle 14">
            <a:extLst>
              <a:ext uri="{FF2B5EF4-FFF2-40B4-BE49-F238E27FC236}">
                <a16:creationId xmlns="" xmlns:a16="http://schemas.microsoft.com/office/drawing/2014/main" id="{E9B0F039-B816-49B6-A175-E1F5A2C8C60A}"/>
              </a:ext>
            </a:extLst>
          </p:cNvPr>
          <p:cNvSpPr/>
          <p:nvPr/>
        </p:nvSpPr>
        <p:spPr>
          <a:xfrm>
            <a:off x="4876800" y="1180262"/>
            <a:ext cx="961103" cy="830997"/>
          </a:xfrm>
          <a:prstGeom prst="rect">
            <a:avLst/>
          </a:prstGeom>
        </p:spPr>
        <p:txBody>
          <a:bodyPr wrap="square">
            <a:spAutoFit/>
          </a:bodyPr>
          <a:lstStyle/>
          <a:p>
            <a:r>
              <a:rPr lang="en-US" sz="2400" b="1" dirty="0" err="1">
                <a:solidFill>
                  <a:srgbClr val="FF0000"/>
                </a:solidFill>
                <a:latin typeface="Times New Roman" pitchFamily="18" charset="0"/>
                <a:cs typeface="Times New Roman" pitchFamily="18" charset="0"/>
              </a:rPr>
              <a:t>Khí</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độc</a:t>
            </a:r>
            <a:endParaRPr lang="en-US" sz="2400" b="1" dirty="0">
              <a:solidFill>
                <a:srgbClr val="FF0000"/>
              </a:solidFill>
              <a:latin typeface="Times New Roman" pitchFamily="18" charset="0"/>
              <a:cs typeface="Times New Roman" pitchFamily="18" charset="0"/>
            </a:endParaRPr>
          </a:p>
        </p:txBody>
      </p:sp>
      <p:sp>
        <p:nvSpPr>
          <p:cNvPr id="16" name="Rectangle 15">
            <a:extLst>
              <a:ext uri="{FF2B5EF4-FFF2-40B4-BE49-F238E27FC236}">
                <a16:creationId xmlns="" xmlns:a16="http://schemas.microsoft.com/office/drawing/2014/main" id="{D608AC44-B172-468C-8FE7-5C459A05F7DF}"/>
              </a:ext>
            </a:extLst>
          </p:cNvPr>
          <p:cNvSpPr/>
          <p:nvPr/>
        </p:nvSpPr>
        <p:spPr>
          <a:xfrm>
            <a:off x="7429194" y="1175590"/>
            <a:ext cx="1317101" cy="523220"/>
          </a:xfrm>
          <a:prstGeom prst="rect">
            <a:avLst/>
          </a:prstGeom>
        </p:spPr>
        <p:txBody>
          <a:bodyPr wrap="square">
            <a:spAutoFit/>
          </a:bodyPr>
          <a:lstStyle/>
          <a:p>
            <a:r>
              <a:rPr lang="en-US" sz="2800" b="1" dirty="0" err="1">
                <a:solidFill>
                  <a:srgbClr val="002060"/>
                </a:solidFill>
                <a:latin typeface="Times New Roman" pitchFamily="18" charset="0"/>
                <a:cs typeface="Times New Roman" pitchFamily="18" charset="0"/>
              </a:rPr>
              <a:t>Gỉ</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sắt</a:t>
            </a:r>
            <a:r>
              <a:rPr lang="en-US" sz="2800" b="1" dirty="0">
                <a:solidFill>
                  <a:srgbClr val="002060"/>
                </a:solidFill>
                <a:latin typeface="Times New Roman" pitchFamily="18" charset="0"/>
                <a:cs typeface="Times New Roman" pitchFamily="18" charset="0"/>
              </a:rPr>
              <a:t> </a:t>
            </a:r>
          </a:p>
        </p:txBody>
      </p:sp>
    </p:spTree>
    <p:extLst>
      <p:ext uri="{BB962C8B-B14F-4D97-AF65-F5344CB8AC3E}">
        <p14:creationId xmlns:p14="http://schemas.microsoft.com/office/powerpoint/2010/main" val="235879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ircle(in)">
                                      <p:cBhvr>
                                        <p:cTn id="39" dur="20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 y="0"/>
            <a:ext cx="9144000" cy="7703574"/>
          </a:xfrm>
          <a:prstGeom prst="rect">
            <a:avLst/>
          </a:prstGeom>
        </p:spPr>
      </p:pic>
      <p:pic>
        <p:nvPicPr>
          <p:cNvPr id="3" name="Picture 2">
            <a:extLst>
              <a:ext uri="{FF2B5EF4-FFF2-40B4-BE49-F238E27FC236}">
                <a16:creationId xmlns="" xmlns:a16="http://schemas.microsoft.com/office/drawing/2014/main" id="{2DEE7B2F-7519-4509-8DD1-A4E632BC83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229" y="1404729"/>
            <a:ext cx="4042739" cy="2383703"/>
          </a:xfrm>
          <a:prstGeom prst="rect">
            <a:avLst/>
          </a:prstGeom>
        </p:spPr>
      </p:pic>
      <p:pic>
        <p:nvPicPr>
          <p:cNvPr id="6" name="Picture 5">
            <a:extLst>
              <a:ext uri="{FF2B5EF4-FFF2-40B4-BE49-F238E27FC236}">
                <a16:creationId xmlns="" xmlns:a16="http://schemas.microsoft.com/office/drawing/2014/main" id="{DCABD061-4049-4444-877B-4EA2FE23D5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7368" y="1404729"/>
            <a:ext cx="4172339" cy="2383703"/>
          </a:xfrm>
          <a:prstGeom prst="rect">
            <a:avLst/>
          </a:prstGeom>
        </p:spPr>
      </p:pic>
      <p:pic>
        <p:nvPicPr>
          <p:cNvPr id="9" name="Picture 8">
            <a:extLst>
              <a:ext uri="{FF2B5EF4-FFF2-40B4-BE49-F238E27FC236}">
                <a16:creationId xmlns="" xmlns:a16="http://schemas.microsoft.com/office/drawing/2014/main" id="{07FDE20E-89E0-4BEE-B722-739BFC7400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894" y="4030208"/>
            <a:ext cx="4042739" cy="2522992"/>
          </a:xfrm>
          <a:prstGeom prst="rect">
            <a:avLst/>
          </a:prstGeom>
        </p:spPr>
      </p:pic>
      <p:pic>
        <p:nvPicPr>
          <p:cNvPr id="11" name="Picture 10">
            <a:extLst>
              <a:ext uri="{FF2B5EF4-FFF2-40B4-BE49-F238E27FC236}">
                <a16:creationId xmlns="" xmlns:a16="http://schemas.microsoft.com/office/drawing/2014/main" id="{E753CB55-B9E5-458D-BA69-7E4AAD1A5C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7369" y="4030208"/>
            <a:ext cx="4097418" cy="2522992"/>
          </a:xfrm>
          <a:prstGeom prst="rect">
            <a:avLst/>
          </a:prstGeom>
        </p:spPr>
      </p:pic>
      <p:sp>
        <p:nvSpPr>
          <p:cNvPr id="7" name="Rectangle 6">
            <a:extLst>
              <a:ext uri="{FF2B5EF4-FFF2-40B4-BE49-F238E27FC236}">
                <a16:creationId xmlns="" xmlns:a16="http://schemas.microsoft.com/office/drawing/2014/main" id="{37637A17-79F7-4CB3-824C-3E770A52E79A}"/>
              </a:ext>
            </a:extLst>
          </p:cNvPr>
          <p:cNvSpPr/>
          <p:nvPr/>
        </p:nvSpPr>
        <p:spPr>
          <a:xfrm>
            <a:off x="730371" y="85735"/>
            <a:ext cx="8534400"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vi-VN" sz="3200" b="1" dirty="0">
                <a:solidFill>
                  <a:srgbClr val="FF0000"/>
                </a:solidFill>
                <a:latin typeface="+mj-lt"/>
              </a:rPr>
              <a:t>     Em hãy nêu một số trường hợp khác quá mạnh cần tránh để không chiếu thẳng vào mắt?</a:t>
            </a:r>
          </a:p>
        </p:txBody>
      </p:sp>
      <p:pic>
        <p:nvPicPr>
          <p:cNvPr id="4" name="Picture 3">
            <a:extLst>
              <a:ext uri="{FF2B5EF4-FFF2-40B4-BE49-F238E27FC236}">
                <a16:creationId xmlns="" xmlns:a16="http://schemas.microsoft.com/office/drawing/2014/main" id="{FC813779-3001-44E4-B66D-495FF4228EA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82624"/>
            <a:ext cx="783771" cy="1077217"/>
          </a:xfrm>
          <a:prstGeom prst="rect">
            <a:avLst/>
          </a:prstGeom>
        </p:spPr>
      </p:pic>
    </p:spTree>
    <p:extLst>
      <p:ext uri="{BB962C8B-B14F-4D97-AF65-F5344CB8AC3E}">
        <p14:creationId xmlns:p14="http://schemas.microsoft.com/office/powerpoint/2010/main" val="42395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01890011-C4C8-4BC3-A46B-7531FACA3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27" y="0"/>
            <a:ext cx="9144000" cy="6858000"/>
          </a:xfrm>
          <a:prstGeom prst="rect">
            <a:avLst/>
          </a:prstGeom>
        </p:spPr>
      </p:pic>
      <p:sp>
        <p:nvSpPr>
          <p:cNvPr id="2" name="Scroll: Horizontal 1">
            <a:extLst>
              <a:ext uri="{FF2B5EF4-FFF2-40B4-BE49-F238E27FC236}">
                <a16:creationId xmlns="" xmlns:a16="http://schemas.microsoft.com/office/drawing/2014/main" id="{6630B7D1-95F2-4C50-8C1C-79A523E5BF99}"/>
              </a:ext>
            </a:extLst>
          </p:cNvPr>
          <p:cNvSpPr/>
          <p:nvPr/>
        </p:nvSpPr>
        <p:spPr>
          <a:xfrm>
            <a:off x="23327" y="1447800"/>
            <a:ext cx="7672873" cy="4343400"/>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defRPr/>
            </a:pPr>
            <a:r>
              <a:rPr lang="en-US" sz="4400" b="1" dirty="0">
                <a:solidFill>
                  <a:srgbClr val="FF0000"/>
                </a:solidFill>
                <a:latin typeface="Times New Roman" pitchFamily="18" charset="0"/>
                <a:cs typeface="Times New Roman" pitchFamily="18" charset="0"/>
              </a:rPr>
              <a:t>KẾT LUẬN</a:t>
            </a:r>
          </a:p>
          <a:p>
            <a:pPr algn="ctr"/>
            <a:r>
              <a:rPr lang="en-US" sz="4400" b="1" dirty="0" err="1">
                <a:solidFill>
                  <a:srgbClr val="7030A0"/>
                </a:solidFill>
                <a:latin typeface="Times New Roman" panose="02020603050405020304" pitchFamily="18" charset="0"/>
                <a:cs typeface="Times New Roman" panose="02020603050405020304" pitchFamily="18" charset="0"/>
              </a:rPr>
              <a:t>Không</a:t>
            </a:r>
            <a:r>
              <a:rPr lang="en-US" sz="4400" b="1" dirty="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nên</a:t>
            </a:r>
            <a:r>
              <a:rPr lang="en-US" sz="4400" b="1" dirty="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nhìn</a:t>
            </a:r>
            <a:r>
              <a:rPr lang="en-US" sz="4400" b="1" dirty="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trực</a:t>
            </a:r>
            <a:r>
              <a:rPr lang="en-US" sz="4400" b="1" dirty="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tiếp</a:t>
            </a:r>
            <a:r>
              <a:rPr lang="en-US" sz="4400" b="1" dirty="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vào</a:t>
            </a:r>
            <a:r>
              <a:rPr lang="en-US" sz="4400" b="1" dirty="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ánh</a:t>
            </a:r>
            <a:r>
              <a:rPr lang="en-US" sz="4400" b="1" dirty="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sáng</a:t>
            </a:r>
            <a:r>
              <a:rPr lang="en-US" sz="4400" b="1" dirty="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quá</a:t>
            </a:r>
            <a:r>
              <a:rPr lang="en-US" sz="4400" b="1" dirty="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mạnh</a:t>
            </a:r>
            <a:r>
              <a:rPr lang="en-US" sz="4400" b="1" dirty="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để</a:t>
            </a:r>
            <a:r>
              <a:rPr lang="en-US" sz="4400" b="1" dirty="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tránh</a:t>
            </a:r>
            <a:r>
              <a:rPr lang="en-US" sz="4400" b="1" dirty="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làm</a:t>
            </a:r>
            <a:r>
              <a:rPr lang="en-US" sz="4400" b="1" dirty="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hại</a:t>
            </a:r>
            <a:r>
              <a:rPr lang="en-US" sz="4400" b="1" dirty="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đến</a:t>
            </a:r>
            <a:r>
              <a:rPr lang="en-US" sz="4400" b="1" dirty="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mắt</a:t>
            </a:r>
            <a:r>
              <a:rPr lang="en-US" sz="4400" b="1" dirty="0">
                <a:solidFill>
                  <a:srgbClr val="7030A0"/>
                </a:solidFill>
                <a:latin typeface="Times New Roman" panose="02020603050405020304" pitchFamily="18" charset="0"/>
                <a:cs typeface="Times New Roman" panose="02020603050405020304" pitchFamily="18" charset="0"/>
              </a:rPr>
              <a:t> ta.</a:t>
            </a:r>
            <a:endParaRPr lang="vi-VN" sz="44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1301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AE6F2518-B084-4896-AF52-66CC2144AA26}"/>
    </a:ext>
  </a:ext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VNI-Times"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VNI-Times" pitchFamily="2"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VNI-Times"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VNI-Times" pitchFamily="2"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996</TotalTime>
  <Words>877</Words>
  <Application>Microsoft Office PowerPoint</Application>
  <PresentationFormat>On-screen Show (4:3)</PresentationFormat>
  <Paragraphs>107</Paragraphs>
  <Slides>22</Slides>
  <Notes>5</Notes>
  <HiddenSlides>0</HiddenSlides>
  <MMClips>0</MMClips>
  <ScaleCrop>false</ScaleCrop>
  <HeadingPairs>
    <vt:vector size="4" baseType="variant">
      <vt:variant>
        <vt:lpstr>Theme</vt:lpstr>
      </vt:variant>
      <vt:variant>
        <vt:i4>5</vt:i4>
      </vt:variant>
      <vt:variant>
        <vt:lpstr>Slide Titles</vt:lpstr>
      </vt:variant>
      <vt:variant>
        <vt:i4>22</vt:i4>
      </vt:variant>
    </vt:vector>
  </HeadingPairs>
  <TitlesOfParts>
    <vt:vector size="27" baseType="lpstr">
      <vt:lpstr>Office Theme</vt:lpstr>
      <vt:lpstr>1_Office Theme</vt:lpstr>
      <vt:lpstr>2_Office Theme</vt:lpstr>
      <vt:lpstr>Default Design</vt:lpstr>
      <vt:lpstr>1_Default Design</vt:lpstr>
      <vt:lpstr>PowerPoint Presentation</vt:lpstr>
      <vt:lpstr>PowerPoint Presentation</vt:lpstr>
      <vt:lpstr>Khởi động</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MRS THAO</cp:lastModifiedBy>
  <cp:revision>298</cp:revision>
  <dcterms:created xsi:type="dcterms:W3CDTF">2016-02-20T22:48:46Z</dcterms:created>
  <dcterms:modified xsi:type="dcterms:W3CDTF">2022-03-06T03:04:11Z</dcterms:modified>
</cp:coreProperties>
</file>